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4" pos="3522" userDrawn="1">
          <p15:clr>
            <a:srgbClr val="A4A3A4"/>
          </p15:clr>
        </p15:guide>
        <p15:guide id="5" orient="horz" pos="3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478E"/>
    <a:srgbClr val="FF9900"/>
    <a:srgbClr val="4A9B82"/>
    <a:srgbClr val="FFB03B"/>
    <a:srgbClr val="435C81"/>
    <a:srgbClr val="990099"/>
    <a:srgbClr val="E48F12"/>
    <a:srgbClr val="D28310"/>
    <a:srgbClr val="D1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38" y="330"/>
      </p:cViewPr>
      <p:guideLst>
        <p:guide orient="horz" pos="1003"/>
        <p:guide pos="3522"/>
        <p:guide orient="horz" pos="3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7B64E-3740-43BC-A9C2-D8F5F316DE11}" type="doc">
      <dgm:prSet loTypeId="urn:microsoft.com/office/officeart/2005/8/layout/hierarchy5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4E7289F-ACAF-44A6-B094-07C1603D50E8}">
      <dgm:prSet phldrT="[文本]"/>
      <dgm:spPr/>
      <dgm:t>
        <a:bodyPr/>
        <a:lstStyle/>
        <a:p>
          <a:r>
            <a:rPr lang="en-US" altLang="zh-CN" dirty="0"/>
            <a:t>Manhattan</a:t>
          </a:r>
          <a:endParaRPr lang="zh-CN" altLang="en-US" dirty="0"/>
        </a:p>
      </dgm:t>
    </dgm:pt>
    <dgm:pt modelId="{0363AF24-B2BB-4994-A187-EC3F3D47F8BF}" type="parTrans" cxnId="{A8A52391-CE91-46E4-ADBB-D8084B35CDE2}">
      <dgm:prSet/>
      <dgm:spPr/>
      <dgm:t>
        <a:bodyPr/>
        <a:lstStyle/>
        <a:p>
          <a:endParaRPr lang="zh-CN" altLang="en-US"/>
        </a:p>
      </dgm:t>
    </dgm:pt>
    <dgm:pt modelId="{24FF1845-24B4-40BB-AB66-E012CA3B1A59}" type="sibTrans" cxnId="{A8A52391-CE91-46E4-ADBB-D8084B35CDE2}">
      <dgm:prSet/>
      <dgm:spPr/>
      <dgm:t>
        <a:bodyPr/>
        <a:lstStyle/>
        <a:p>
          <a:endParaRPr lang="zh-CN" altLang="en-US"/>
        </a:p>
      </dgm:t>
    </dgm:pt>
    <dgm:pt modelId="{9233DB64-BEF0-470A-BAA7-9AA463C04FBF}">
      <dgm:prSet phldrT="[文本]"/>
      <dgm:spPr/>
      <dgm:t>
        <a:bodyPr/>
        <a:lstStyle/>
        <a:p>
          <a:r>
            <a:rPr lang="en-US" altLang="zh-CN" dirty="0"/>
            <a:t>Downtown</a:t>
          </a:r>
          <a:endParaRPr lang="zh-CN" altLang="en-US" dirty="0"/>
        </a:p>
      </dgm:t>
    </dgm:pt>
    <dgm:pt modelId="{21A709C0-537C-4E3F-B6B5-380A622B213A}" type="parTrans" cxnId="{4888891C-67FA-42CF-9785-524D04F6A948}">
      <dgm:prSet/>
      <dgm:spPr/>
      <dgm:t>
        <a:bodyPr/>
        <a:lstStyle/>
        <a:p>
          <a:endParaRPr lang="zh-CN" altLang="en-US"/>
        </a:p>
      </dgm:t>
    </dgm:pt>
    <dgm:pt modelId="{464578DD-9B4F-49EE-96D8-B41CB4D45462}" type="sibTrans" cxnId="{4888891C-67FA-42CF-9785-524D04F6A948}">
      <dgm:prSet/>
      <dgm:spPr/>
      <dgm:t>
        <a:bodyPr/>
        <a:lstStyle/>
        <a:p>
          <a:endParaRPr lang="zh-CN" altLang="en-US"/>
        </a:p>
      </dgm:t>
    </dgm:pt>
    <dgm:pt modelId="{4FD262FA-72F5-47DC-BB99-D7D0AEFFFDC6}">
      <dgm:prSet phldrT="[文本]"/>
      <dgm:spPr/>
      <dgm:t>
        <a:bodyPr/>
        <a:lstStyle/>
        <a:p>
          <a:r>
            <a:rPr lang="en-US" altLang="zh-CN" dirty="0"/>
            <a:t>State of Liberty</a:t>
          </a:r>
          <a:endParaRPr lang="zh-CN" altLang="en-US" dirty="0"/>
        </a:p>
      </dgm:t>
    </dgm:pt>
    <dgm:pt modelId="{D634282D-9CCF-4923-A5A1-A906E50B1506}" type="parTrans" cxnId="{6A2D4E52-57BE-4C0C-A6A4-8AF467310965}">
      <dgm:prSet/>
      <dgm:spPr/>
      <dgm:t>
        <a:bodyPr/>
        <a:lstStyle/>
        <a:p>
          <a:endParaRPr lang="zh-CN" altLang="en-US"/>
        </a:p>
      </dgm:t>
    </dgm:pt>
    <dgm:pt modelId="{B60EEE41-52A4-4EC1-A05B-2D6C67D36BEC}" type="sibTrans" cxnId="{6A2D4E52-57BE-4C0C-A6A4-8AF467310965}">
      <dgm:prSet/>
      <dgm:spPr/>
      <dgm:t>
        <a:bodyPr/>
        <a:lstStyle/>
        <a:p>
          <a:endParaRPr lang="zh-CN" altLang="en-US"/>
        </a:p>
      </dgm:t>
    </dgm:pt>
    <dgm:pt modelId="{DD0BE4C1-1C56-4B99-B841-E3F19939D328}">
      <dgm:prSet phldrT="[文本]"/>
      <dgm:spPr/>
      <dgm:t>
        <a:bodyPr/>
        <a:lstStyle/>
        <a:p>
          <a:r>
            <a:rPr lang="en-US" altLang="zh-CN" dirty="0"/>
            <a:t>Museum</a:t>
          </a:r>
          <a:endParaRPr lang="zh-CN" altLang="en-US" dirty="0"/>
        </a:p>
      </dgm:t>
    </dgm:pt>
    <dgm:pt modelId="{46973656-6A59-4477-A512-CDC15C2010FB}" type="parTrans" cxnId="{2521961B-F9D4-4A79-B8FD-C3293C2CF918}">
      <dgm:prSet/>
      <dgm:spPr/>
      <dgm:t>
        <a:bodyPr/>
        <a:lstStyle/>
        <a:p>
          <a:endParaRPr lang="zh-CN" altLang="en-US"/>
        </a:p>
      </dgm:t>
    </dgm:pt>
    <dgm:pt modelId="{66C3F965-DF77-437C-AE2E-A070348D2B32}" type="sibTrans" cxnId="{2521961B-F9D4-4A79-B8FD-C3293C2CF918}">
      <dgm:prSet/>
      <dgm:spPr/>
      <dgm:t>
        <a:bodyPr/>
        <a:lstStyle/>
        <a:p>
          <a:endParaRPr lang="zh-CN" altLang="en-US"/>
        </a:p>
      </dgm:t>
    </dgm:pt>
    <dgm:pt modelId="{E6F3EFA3-B51F-4BF0-8F93-E3B2BA880303}">
      <dgm:prSet phldrT="[文本]"/>
      <dgm:spPr/>
      <dgm:t>
        <a:bodyPr/>
        <a:lstStyle/>
        <a:p>
          <a:r>
            <a:rPr lang="en-US" altLang="zh-CN" dirty="0"/>
            <a:t>Upper West Side</a:t>
          </a:r>
          <a:endParaRPr lang="zh-CN" altLang="en-US" dirty="0"/>
        </a:p>
      </dgm:t>
    </dgm:pt>
    <dgm:pt modelId="{E71855C2-F9E7-415E-B4FE-5EF887BD8B03}" type="parTrans" cxnId="{BDA44773-7168-4561-8E4B-F8E88A187848}">
      <dgm:prSet/>
      <dgm:spPr/>
      <dgm:t>
        <a:bodyPr/>
        <a:lstStyle/>
        <a:p>
          <a:endParaRPr lang="zh-CN" altLang="en-US"/>
        </a:p>
      </dgm:t>
    </dgm:pt>
    <dgm:pt modelId="{A1ACADD2-0B2B-4D13-AC18-06D80CCDB7CE}" type="sibTrans" cxnId="{BDA44773-7168-4561-8E4B-F8E88A187848}">
      <dgm:prSet/>
      <dgm:spPr/>
      <dgm:t>
        <a:bodyPr/>
        <a:lstStyle/>
        <a:p>
          <a:endParaRPr lang="zh-CN" altLang="en-US"/>
        </a:p>
      </dgm:t>
    </dgm:pt>
    <dgm:pt modelId="{7DC58BCE-9E91-499B-8F75-975AB216721B}">
      <dgm:prSet phldrT="[文本]"/>
      <dgm:spPr/>
      <dgm:t>
        <a:bodyPr/>
        <a:lstStyle/>
        <a:p>
          <a:r>
            <a:rPr lang="en-US" altLang="zh-CN" dirty="0"/>
            <a:t>Central Park</a:t>
          </a:r>
          <a:endParaRPr lang="zh-CN" altLang="en-US" dirty="0"/>
        </a:p>
      </dgm:t>
    </dgm:pt>
    <dgm:pt modelId="{1F663C96-4A2C-4683-8B57-6FA1F9626BA6}" type="parTrans" cxnId="{F37F9103-F906-441C-845E-ABA898753036}">
      <dgm:prSet/>
      <dgm:spPr/>
      <dgm:t>
        <a:bodyPr/>
        <a:lstStyle/>
        <a:p>
          <a:endParaRPr lang="zh-CN" altLang="en-US"/>
        </a:p>
      </dgm:t>
    </dgm:pt>
    <dgm:pt modelId="{C7FA7E17-FB65-48CD-AF31-D692B3471890}" type="sibTrans" cxnId="{F37F9103-F906-441C-845E-ABA898753036}">
      <dgm:prSet/>
      <dgm:spPr/>
      <dgm:t>
        <a:bodyPr/>
        <a:lstStyle/>
        <a:p>
          <a:endParaRPr lang="zh-CN" altLang="en-US"/>
        </a:p>
      </dgm:t>
    </dgm:pt>
    <dgm:pt modelId="{5E29B526-E98E-433B-8786-33CCBB1EB258}">
      <dgm:prSet phldrT="[文本]"/>
      <dgm:spPr/>
      <dgm:t>
        <a:bodyPr/>
        <a:lstStyle/>
        <a:p>
          <a:r>
            <a:rPr lang="en-US" altLang="zh-CN" dirty="0"/>
            <a:t>City</a:t>
          </a:r>
          <a:endParaRPr lang="zh-CN" altLang="en-US" dirty="0"/>
        </a:p>
      </dgm:t>
    </dgm:pt>
    <dgm:pt modelId="{35837B1A-C23A-476A-8301-5F3456B63718}" type="parTrans" cxnId="{768241C7-155D-46DB-A05E-D456A4703C84}">
      <dgm:prSet/>
      <dgm:spPr/>
      <dgm:t>
        <a:bodyPr/>
        <a:lstStyle/>
        <a:p>
          <a:endParaRPr lang="zh-CN" altLang="en-US"/>
        </a:p>
      </dgm:t>
    </dgm:pt>
    <dgm:pt modelId="{AA6C144A-F713-46A2-B772-8316DC54E1D6}" type="sibTrans" cxnId="{768241C7-155D-46DB-A05E-D456A4703C84}">
      <dgm:prSet/>
      <dgm:spPr/>
      <dgm:t>
        <a:bodyPr/>
        <a:lstStyle/>
        <a:p>
          <a:endParaRPr lang="zh-CN" altLang="en-US"/>
        </a:p>
      </dgm:t>
    </dgm:pt>
    <dgm:pt modelId="{1AC783CF-B426-42B0-BE45-B91083217ACF}">
      <dgm:prSet phldrT="[文本]"/>
      <dgm:spPr/>
      <dgm:t>
        <a:bodyPr/>
        <a:lstStyle/>
        <a:p>
          <a:r>
            <a:rPr lang="en-US" altLang="zh-CN" dirty="0"/>
            <a:t>Neighborhood</a:t>
          </a:r>
          <a:endParaRPr lang="zh-CN" altLang="en-US" dirty="0"/>
        </a:p>
      </dgm:t>
    </dgm:pt>
    <dgm:pt modelId="{854BF148-FF87-4DB4-9925-D44F49897C32}" type="parTrans" cxnId="{A4D8BEAC-E208-4847-B6AC-25A57DD7451C}">
      <dgm:prSet/>
      <dgm:spPr/>
      <dgm:t>
        <a:bodyPr/>
        <a:lstStyle/>
        <a:p>
          <a:endParaRPr lang="zh-CN" altLang="en-US"/>
        </a:p>
      </dgm:t>
    </dgm:pt>
    <dgm:pt modelId="{8B2D16E0-14B1-4CF6-9741-CFF871F56EDD}" type="sibTrans" cxnId="{A4D8BEAC-E208-4847-B6AC-25A57DD7451C}">
      <dgm:prSet/>
      <dgm:spPr/>
      <dgm:t>
        <a:bodyPr/>
        <a:lstStyle/>
        <a:p>
          <a:endParaRPr lang="zh-CN" altLang="en-US"/>
        </a:p>
      </dgm:t>
    </dgm:pt>
    <dgm:pt modelId="{E18D525B-946E-413A-A7FD-87D4288F4568}">
      <dgm:prSet phldrT="[文本]"/>
      <dgm:spPr/>
      <dgm:t>
        <a:bodyPr/>
        <a:lstStyle/>
        <a:p>
          <a:r>
            <a:rPr lang="en-US" altLang="zh-CN" dirty="0"/>
            <a:t>Venue</a:t>
          </a:r>
          <a:endParaRPr lang="zh-CN" altLang="en-US" dirty="0"/>
        </a:p>
      </dgm:t>
    </dgm:pt>
    <dgm:pt modelId="{57674781-6B27-4D8B-B18B-72DCA208CB6D}" type="parTrans" cxnId="{C1355668-5909-42CA-A1A9-D67066CC65B9}">
      <dgm:prSet/>
      <dgm:spPr/>
      <dgm:t>
        <a:bodyPr/>
        <a:lstStyle/>
        <a:p>
          <a:endParaRPr lang="zh-CN" altLang="en-US"/>
        </a:p>
      </dgm:t>
    </dgm:pt>
    <dgm:pt modelId="{AB6CECE6-CC49-4453-9A04-8E5B9E5B421C}" type="sibTrans" cxnId="{C1355668-5909-42CA-A1A9-D67066CC65B9}">
      <dgm:prSet/>
      <dgm:spPr/>
      <dgm:t>
        <a:bodyPr/>
        <a:lstStyle/>
        <a:p>
          <a:endParaRPr lang="zh-CN" altLang="en-US"/>
        </a:p>
      </dgm:t>
    </dgm:pt>
    <dgm:pt modelId="{3BFA9446-EEBF-4109-87A4-11F706511C5C}" type="pres">
      <dgm:prSet presAssocID="{E3B7B64E-3740-43BC-A9C2-D8F5F316DE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AE160CE-9E58-44C3-BC74-BA620F3DC5F8}" type="pres">
      <dgm:prSet presAssocID="{E3B7B64E-3740-43BC-A9C2-D8F5F316DE11}" presName="hierFlow" presStyleCnt="0"/>
      <dgm:spPr/>
    </dgm:pt>
    <dgm:pt modelId="{AE4E49A6-FC8F-4831-B185-C409B94F4432}" type="pres">
      <dgm:prSet presAssocID="{E3B7B64E-3740-43BC-A9C2-D8F5F316DE11}" presName="firstBuf" presStyleCnt="0"/>
      <dgm:spPr/>
    </dgm:pt>
    <dgm:pt modelId="{3DF7C9CC-80ED-476C-B64F-4329907109A2}" type="pres">
      <dgm:prSet presAssocID="{E3B7B64E-3740-43BC-A9C2-D8F5F316DE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2B037A0-AA31-457A-84C7-9FC8B7AB2D4D}" type="pres">
      <dgm:prSet presAssocID="{54E7289F-ACAF-44A6-B094-07C1603D50E8}" presName="Name17" presStyleCnt="0"/>
      <dgm:spPr/>
    </dgm:pt>
    <dgm:pt modelId="{72939A26-43DE-4049-8DB6-E41949699C99}" type="pres">
      <dgm:prSet presAssocID="{54E7289F-ACAF-44A6-B094-07C1603D50E8}" presName="level1Shape" presStyleLbl="node0" presStyleIdx="0" presStyleCnt="1">
        <dgm:presLayoutVars>
          <dgm:chPref val="3"/>
        </dgm:presLayoutVars>
      </dgm:prSet>
      <dgm:spPr/>
    </dgm:pt>
    <dgm:pt modelId="{78B5A5AC-1919-4584-A425-83FA68F90408}" type="pres">
      <dgm:prSet presAssocID="{54E7289F-ACAF-44A6-B094-07C1603D50E8}" presName="hierChild2" presStyleCnt="0"/>
      <dgm:spPr/>
    </dgm:pt>
    <dgm:pt modelId="{4CD0AFAD-940E-44EE-9CBB-94EDDFC0903C}" type="pres">
      <dgm:prSet presAssocID="{21A709C0-537C-4E3F-B6B5-380A622B213A}" presName="Name25" presStyleLbl="parChTrans1D2" presStyleIdx="0" presStyleCnt="2"/>
      <dgm:spPr/>
    </dgm:pt>
    <dgm:pt modelId="{2E9EC92D-450D-493D-9773-245BABBA99EA}" type="pres">
      <dgm:prSet presAssocID="{21A709C0-537C-4E3F-B6B5-380A622B213A}" presName="connTx" presStyleLbl="parChTrans1D2" presStyleIdx="0" presStyleCnt="2"/>
      <dgm:spPr/>
    </dgm:pt>
    <dgm:pt modelId="{49068445-8823-421C-98E5-423931163167}" type="pres">
      <dgm:prSet presAssocID="{9233DB64-BEF0-470A-BAA7-9AA463C04FBF}" presName="Name30" presStyleCnt="0"/>
      <dgm:spPr/>
    </dgm:pt>
    <dgm:pt modelId="{A91FF582-19DD-4081-90E1-19EB9B6544E3}" type="pres">
      <dgm:prSet presAssocID="{9233DB64-BEF0-470A-BAA7-9AA463C04FBF}" presName="level2Shape" presStyleLbl="node2" presStyleIdx="0" presStyleCnt="2"/>
      <dgm:spPr/>
    </dgm:pt>
    <dgm:pt modelId="{65574A5C-E395-475A-AF33-6E2676A986EC}" type="pres">
      <dgm:prSet presAssocID="{9233DB64-BEF0-470A-BAA7-9AA463C04FBF}" presName="hierChild3" presStyleCnt="0"/>
      <dgm:spPr/>
    </dgm:pt>
    <dgm:pt modelId="{9145CBB2-2082-407E-A2D9-71E3153D2507}" type="pres">
      <dgm:prSet presAssocID="{D634282D-9CCF-4923-A5A1-A906E50B1506}" presName="Name25" presStyleLbl="parChTrans1D3" presStyleIdx="0" presStyleCnt="3"/>
      <dgm:spPr/>
    </dgm:pt>
    <dgm:pt modelId="{517BE742-9FED-412C-8724-71CC1680D8C2}" type="pres">
      <dgm:prSet presAssocID="{D634282D-9CCF-4923-A5A1-A906E50B1506}" presName="connTx" presStyleLbl="parChTrans1D3" presStyleIdx="0" presStyleCnt="3"/>
      <dgm:spPr/>
    </dgm:pt>
    <dgm:pt modelId="{A2DA0829-742C-41E9-AC4B-A5ECA31BC2C3}" type="pres">
      <dgm:prSet presAssocID="{4FD262FA-72F5-47DC-BB99-D7D0AEFFFDC6}" presName="Name30" presStyleCnt="0"/>
      <dgm:spPr/>
    </dgm:pt>
    <dgm:pt modelId="{857178B6-A118-44B8-9425-59A897BCCEB3}" type="pres">
      <dgm:prSet presAssocID="{4FD262FA-72F5-47DC-BB99-D7D0AEFFFDC6}" presName="level2Shape" presStyleLbl="node3" presStyleIdx="0" presStyleCnt="3"/>
      <dgm:spPr/>
    </dgm:pt>
    <dgm:pt modelId="{0DC06DEE-B1A7-46D9-B0C7-BEDDBDBEA27C}" type="pres">
      <dgm:prSet presAssocID="{4FD262FA-72F5-47DC-BB99-D7D0AEFFFDC6}" presName="hierChild3" presStyleCnt="0"/>
      <dgm:spPr/>
    </dgm:pt>
    <dgm:pt modelId="{CFB37309-55E6-4AE4-A83C-38F8C9578863}" type="pres">
      <dgm:prSet presAssocID="{46973656-6A59-4477-A512-CDC15C2010FB}" presName="Name25" presStyleLbl="parChTrans1D3" presStyleIdx="1" presStyleCnt="3"/>
      <dgm:spPr/>
    </dgm:pt>
    <dgm:pt modelId="{4DFA8A37-ACBD-4B09-AA5E-C61218E158BC}" type="pres">
      <dgm:prSet presAssocID="{46973656-6A59-4477-A512-CDC15C2010FB}" presName="connTx" presStyleLbl="parChTrans1D3" presStyleIdx="1" presStyleCnt="3"/>
      <dgm:spPr/>
    </dgm:pt>
    <dgm:pt modelId="{D37284C9-1A27-47B5-8A3F-323606BBA9FB}" type="pres">
      <dgm:prSet presAssocID="{DD0BE4C1-1C56-4B99-B841-E3F19939D328}" presName="Name30" presStyleCnt="0"/>
      <dgm:spPr/>
    </dgm:pt>
    <dgm:pt modelId="{ADFB9DD7-704B-416E-9189-B0032221F331}" type="pres">
      <dgm:prSet presAssocID="{DD0BE4C1-1C56-4B99-B841-E3F19939D328}" presName="level2Shape" presStyleLbl="node3" presStyleIdx="1" presStyleCnt="3"/>
      <dgm:spPr/>
    </dgm:pt>
    <dgm:pt modelId="{66E65A2F-E5E9-4BA1-A0E8-E92D98EC672A}" type="pres">
      <dgm:prSet presAssocID="{DD0BE4C1-1C56-4B99-B841-E3F19939D328}" presName="hierChild3" presStyleCnt="0"/>
      <dgm:spPr/>
    </dgm:pt>
    <dgm:pt modelId="{EADA9767-194A-4920-A0F0-37527A3AD362}" type="pres">
      <dgm:prSet presAssocID="{E71855C2-F9E7-415E-B4FE-5EF887BD8B03}" presName="Name25" presStyleLbl="parChTrans1D2" presStyleIdx="1" presStyleCnt="2"/>
      <dgm:spPr/>
    </dgm:pt>
    <dgm:pt modelId="{FEA84004-55CE-49CE-90ED-F250D21584F3}" type="pres">
      <dgm:prSet presAssocID="{E71855C2-F9E7-415E-B4FE-5EF887BD8B03}" presName="connTx" presStyleLbl="parChTrans1D2" presStyleIdx="1" presStyleCnt="2"/>
      <dgm:spPr/>
    </dgm:pt>
    <dgm:pt modelId="{CF151E5F-32A1-4314-8706-E7C543BB67E4}" type="pres">
      <dgm:prSet presAssocID="{E6F3EFA3-B51F-4BF0-8F93-E3B2BA880303}" presName="Name30" presStyleCnt="0"/>
      <dgm:spPr/>
    </dgm:pt>
    <dgm:pt modelId="{1E181535-3941-4DE2-8E71-6383E1FA366D}" type="pres">
      <dgm:prSet presAssocID="{E6F3EFA3-B51F-4BF0-8F93-E3B2BA880303}" presName="level2Shape" presStyleLbl="node2" presStyleIdx="1" presStyleCnt="2"/>
      <dgm:spPr/>
    </dgm:pt>
    <dgm:pt modelId="{ED57BB09-F55B-4189-8EF7-942E8493D73A}" type="pres">
      <dgm:prSet presAssocID="{E6F3EFA3-B51F-4BF0-8F93-E3B2BA880303}" presName="hierChild3" presStyleCnt="0"/>
      <dgm:spPr/>
    </dgm:pt>
    <dgm:pt modelId="{C356DEA2-F637-4CD1-A65C-915D34239D7B}" type="pres">
      <dgm:prSet presAssocID="{1F663C96-4A2C-4683-8B57-6FA1F9626BA6}" presName="Name25" presStyleLbl="parChTrans1D3" presStyleIdx="2" presStyleCnt="3"/>
      <dgm:spPr/>
    </dgm:pt>
    <dgm:pt modelId="{F53FA3A6-17F1-4A6F-9198-73CBACD6D1B0}" type="pres">
      <dgm:prSet presAssocID="{1F663C96-4A2C-4683-8B57-6FA1F9626BA6}" presName="connTx" presStyleLbl="parChTrans1D3" presStyleIdx="2" presStyleCnt="3"/>
      <dgm:spPr/>
    </dgm:pt>
    <dgm:pt modelId="{33A3C2C9-E9D9-458E-98E3-E40C6A8C6B5D}" type="pres">
      <dgm:prSet presAssocID="{7DC58BCE-9E91-499B-8F75-975AB216721B}" presName="Name30" presStyleCnt="0"/>
      <dgm:spPr/>
    </dgm:pt>
    <dgm:pt modelId="{EE9A97BF-7BB8-4586-A29B-D8E34099AAF4}" type="pres">
      <dgm:prSet presAssocID="{7DC58BCE-9E91-499B-8F75-975AB216721B}" presName="level2Shape" presStyleLbl="node3" presStyleIdx="2" presStyleCnt="3"/>
      <dgm:spPr/>
    </dgm:pt>
    <dgm:pt modelId="{33947CEC-D740-4B84-B5A2-6E773072CA11}" type="pres">
      <dgm:prSet presAssocID="{7DC58BCE-9E91-499B-8F75-975AB216721B}" presName="hierChild3" presStyleCnt="0"/>
      <dgm:spPr/>
    </dgm:pt>
    <dgm:pt modelId="{B2E0EE7A-7E12-4E4B-8B62-D34385847F03}" type="pres">
      <dgm:prSet presAssocID="{E3B7B64E-3740-43BC-A9C2-D8F5F316DE11}" presName="bgShapesFlow" presStyleCnt="0"/>
      <dgm:spPr/>
    </dgm:pt>
    <dgm:pt modelId="{1FB2D104-560A-46AE-98E0-E31DB2E60D05}" type="pres">
      <dgm:prSet presAssocID="{5E29B526-E98E-433B-8786-33CCBB1EB258}" presName="rectComp" presStyleCnt="0"/>
      <dgm:spPr/>
    </dgm:pt>
    <dgm:pt modelId="{82F876CD-D8D5-443D-B48E-589F90789666}" type="pres">
      <dgm:prSet presAssocID="{5E29B526-E98E-433B-8786-33CCBB1EB258}" presName="bgRect" presStyleLbl="bgShp" presStyleIdx="0" presStyleCnt="3"/>
      <dgm:spPr/>
    </dgm:pt>
    <dgm:pt modelId="{06317ACC-5D3A-458B-9D4A-14B3DC4451D1}" type="pres">
      <dgm:prSet presAssocID="{5E29B526-E98E-433B-8786-33CCBB1EB258}" presName="bgRectTx" presStyleLbl="bgShp" presStyleIdx="0" presStyleCnt="3">
        <dgm:presLayoutVars>
          <dgm:bulletEnabled val="1"/>
        </dgm:presLayoutVars>
      </dgm:prSet>
      <dgm:spPr/>
    </dgm:pt>
    <dgm:pt modelId="{638D8E15-7BD2-4FCE-987A-CAFC6CA9E768}" type="pres">
      <dgm:prSet presAssocID="{5E29B526-E98E-433B-8786-33CCBB1EB258}" presName="spComp" presStyleCnt="0"/>
      <dgm:spPr/>
    </dgm:pt>
    <dgm:pt modelId="{1247D4C6-4B89-484E-9528-F6BA40DF9C02}" type="pres">
      <dgm:prSet presAssocID="{5E29B526-E98E-433B-8786-33CCBB1EB258}" presName="hSp" presStyleCnt="0"/>
      <dgm:spPr/>
    </dgm:pt>
    <dgm:pt modelId="{68C93F2C-B23B-479A-A787-69A2B697687F}" type="pres">
      <dgm:prSet presAssocID="{1AC783CF-B426-42B0-BE45-B91083217ACF}" presName="rectComp" presStyleCnt="0"/>
      <dgm:spPr/>
    </dgm:pt>
    <dgm:pt modelId="{A9E0E7ED-FB94-4CC2-8CCF-330598F34B10}" type="pres">
      <dgm:prSet presAssocID="{1AC783CF-B426-42B0-BE45-B91083217ACF}" presName="bgRect" presStyleLbl="bgShp" presStyleIdx="1" presStyleCnt="3"/>
      <dgm:spPr/>
    </dgm:pt>
    <dgm:pt modelId="{D7A96E3C-494E-4EFD-B458-E050C71A5DCE}" type="pres">
      <dgm:prSet presAssocID="{1AC783CF-B426-42B0-BE45-B91083217ACF}" presName="bgRectTx" presStyleLbl="bgShp" presStyleIdx="1" presStyleCnt="3">
        <dgm:presLayoutVars>
          <dgm:bulletEnabled val="1"/>
        </dgm:presLayoutVars>
      </dgm:prSet>
      <dgm:spPr/>
    </dgm:pt>
    <dgm:pt modelId="{52D2CB46-58EC-48A2-913B-E56ECC6400DF}" type="pres">
      <dgm:prSet presAssocID="{1AC783CF-B426-42B0-BE45-B91083217ACF}" presName="spComp" presStyleCnt="0"/>
      <dgm:spPr/>
    </dgm:pt>
    <dgm:pt modelId="{4966DB99-1C72-45AB-807D-30D1A99389B1}" type="pres">
      <dgm:prSet presAssocID="{1AC783CF-B426-42B0-BE45-B91083217ACF}" presName="hSp" presStyleCnt="0"/>
      <dgm:spPr/>
    </dgm:pt>
    <dgm:pt modelId="{AAF67D5F-8B70-4757-87F0-15F6FFDD04F6}" type="pres">
      <dgm:prSet presAssocID="{E18D525B-946E-413A-A7FD-87D4288F4568}" presName="rectComp" presStyleCnt="0"/>
      <dgm:spPr/>
    </dgm:pt>
    <dgm:pt modelId="{F664ABD6-FCA5-400A-BB86-1816BC798246}" type="pres">
      <dgm:prSet presAssocID="{E18D525B-946E-413A-A7FD-87D4288F4568}" presName="bgRect" presStyleLbl="bgShp" presStyleIdx="2" presStyleCnt="3"/>
      <dgm:spPr/>
    </dgm:pt>
    <dgm:pt modelId="{7075C306-034D-460D-BD37-ACF90FB1F5BF}" type="pres">
      <dgm:prSet presAssocID="{E18D525B-946E-413A-A7FD-87D4288F456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37F9103-F906-441C-845E-ABA898753036}" srcId="{E6F3EFA3-B51F-4BF0-8F93-E3B2BA880303}" destId="{7DC58BCE-9E91-499B-8F75-975AB216721B}" srcOrd="0" destOrd="0" parTransId="{1F663C96-4A2C-4683-8B57-6FA1F9626BA6}" sibTransId="{C7FA7E17-FB65-48CD-AF31-D692B3471890}"/>
    <dgm:cxn modelId="{ED945307-9C30-4C34-85B6-C68C6B46E5B1}" type="presOf" srcId="{E71855C2-F9E7-415E-B4FE-5EF887BD8B03}" destId="{EADA9767-194A-4920-A0F0-37527A3AD362}" srcOrd="0" destOrd="0" presId="urn:microsoft.com/office/officeart/2005/8/layout/hierarchy5"/>
    <dgm:cxn modelId="{345EF00C-D0AE-4D36-AC57-FD1FCDB0D6B6}" type="presOf" srcId="{4FD262FA-72F5-47DC-BB99-D7D0AEFFFDC6}" destId="{857178B6-A118-44B8-9425-59A897BCCEB3}" srcOrd="0" destOrd="0" presId="urn:microsoft.com/office/officeart/2005/8/layout/hierarchy5"/>
    <dgm:cxn modelId="{B2074F10-35FE-43C8-8F1C-EE5385236E16}" type="presOf" srcId="{E18D525B-946E-413A-A7FD-87D4288F4568}" destId="{F664ABD6-FCA5-400A-BB86-1816BC798246}" srcOrd="0" destOrd="0" presId="urn:microsoft.com/office/officeart/2005/8/layout/hierarchy5"/>
    <dgm:cxn modelId="{573E0C12-066E-47DD-9320-168E85E65893}" type="presOf" srcId="{7DC58BCE-9E91-499B-8F75-975AB216721B}" destId="{EE9A97BF-7BB8-4586-A29B-D8E34099AAF4}" srcOrd="0" destOrd="0" presId="urn:microsoft.com/office/officeart/2005/8/layout/hierarchy5"/>
    <dgm:cxn modelId="{DB19E813-6118-4362-B33A-1AB2CFCB07C2}" type="presOf" srcId="{21A709C0-537C-4E3F-B6B5-380A622B213A}" destId="{2E9EC92D-450D-493D-9773-245BABBA99EA}" srcOrd="1" destOrd="0" presId="urn:microsoft.com/office/officeart/2005/8/layout/hierarchy5"/>
    <dgm:cxn modelId="{2521961B-F9D4-4A79-B8FD-C3293C2CF918}" srcId="{9233DB64-BEF0-470A-BAA7-9AA463C04FBF}" destId="{DD0BE4C1-1C56-4B99-B841-E3F19939D328}" srcOrd="1" destOrd="0" parTransId="{46973656-6A59-4477-A512-CDC15C2010FB}" sibTransId="{66C3F965-DF77-437C-AE2E-A070348D2B32}"/>
    <dgm:cxn modelId="{38D31B1C-0BB0-48C9-9A68-2FAB8FACCDA5}" type="presOf" srcId="{1F663C96-4A2C-4683-8B57-6FA1F9626BA6}" destId="{C356DEA2-F637-4CD1-A65C-915D34239D7B}" srcOrd="0" destOrd="0" presId="urn:microsoft.com/office/officeart/2005/8/layout/hierarchy5"/>
    <dgm:cxn modelId="{4888891C-67FA-42CF-9785-524D04F6A948}" srcId="{54E7289F-ACAF-44A6-B094-07C1603D50E8}" destId="{9233DB64-BEF0-470A-BAA7-9AA463C04FBF}" srcOrd="0" destOrd="0" parTransId="{21A709C0-537C-4E3F-B6B5-380A622B213A}" sibTransId="{464578DD-9B4F-49EE-96D8-B41CB4D45462}"/>
    <dgm:cxn modelId="{8714F65B-8733-409A-8E3E-2786CAC3E8DA}" type="presOf" srcId="{E18D525B-946E-413A-A7FD-87D4288F4568}" destId="{7075C306-034D-460D-BD37-ACF90FB1F5BF}" srcOrd="1" destOrd="0" presId="urn:microsoft.com/office/officeart/2005/8/layout/hierarchy5"/>
    <dgm:cxn modelId="{EC0B415D-020B-4C6F-A21D-9EB4121DD3A0}" type="presOf" srcId="{46973656-6A59-4477-A512-CDC15C2010FB}" destId="{4DFA8A37-ACBD-4B09-AA5E-C61218E158BC}" srcOrd="1" destOrd="0" presId="urn:microsoft.com/office/officeart/2005/8/layout/hierarchy5"/>
    <dgm:cxn modelId="{73DF1164-0B24-4B70-BB94-5D901D6342F6}" type="presOf" srcId="{D634282D-9CCF-4923-A5A1-A906E50B1506}" destId="{517BE742-9FED-412C-8724-71CC1680D8C2}" srcOrd="1" destOrd="0" presId="urn:microsoft.com/office/officeart/2005/8/layout/hierarchy5"/>
    <dgm:cxn modelId="{C1355668-5909-42CA-A1A9-D67066CC65B9}" srcId="{E3B7B64E-3740-43BC-A9C2-D8F5F316DE11}" destId="{E18D525B-946E-413A-A7FD-87D4288F4568}" srcOrd="3" destOrd="0" parTransId="{57674781-6B27-4D8B-B18B-72DCA208CB6D}" sibTransId="{AB6CECE6-CC49-4453-9A04-8E5B9E5B421C}"/>
    <dgm:cxn modelId="{F67E6249-90F0-43EC-9223-CDF1B82C3CFE}" type="presOf" srcId="{46973656-6A59-4477-A512-CDC15C2010FB}" destId="{CFB37309-55E6-4AE4-A83C-38F8C9578863}" srcOrd="0" destOrd="0" presId="urn:microsoft.com/office/officeart/2005/8/layout/hierarchy5"/>
    <dgm:cxn modelId="{C8F68B4E-387B-4A07-BF4D-5229A8F31E40}" type="presOf" srcId="{DD0BE4C1-1C56-4B99-B841-E3F19939D328}" destId="{ADFB9DD7-704B-416E-9189-B0032221F331}" srcOrd="0" destOrd="0" presId="urn:microsoft.com/office/officeart/2005/8/layout/hierarchy5"/>
    <dgm:cxn modelId="{70410E6F-279D-422E-AD1A-89541BA5EC2C}" type="presOf" srcId="{9233DB64-BEF0-470A-BAA7-9AA463C04FBF}" destId="{A91FF582-19DD-4081-90E1-19EB9B6544E3}" srcOrd="0" destOrd="0" presId="urn:microsoft.com/office/officeart/2005/8/layout/hierarchy5"/>
    <dgm:cxn modelId="{EF5D4C4F-77AF-4E5F-8859-2131316420E2}" type="presOf" srcId="{E71855C2-F9E7-415E-B4FE-5EF887BD8B03}" destId="{FEA84004-55CE-49CE-90ED-F250D21584F3}" srcOrd="1" destOrd="0" presId="urn:microsoft.com/office/officeart/2005/8/layout/hierarchy5"/>
    <dgm:cxn modelId="{6A2D4E52-57BE-4C0C-A6A4-8AF467310965}" srcId="{9233DB64-BEF0-470A-BAA7-9AA463C04FBF}" destId="{4FD262FA-72F5-47DC-BB99-D7D0AEFFFDC6}" srcOrd="0" destOrd="0" parTransId="{D634282D-9CCF-4923-A5A1-A906E50B1506}" sibTransId="{B60EEE41-52A4-4EC1-A05B-2D6C67D36BEC}"/>
    <dgm:cxn modelId="{BDA44773-7168-4561-8E4B-F8E88A187848}" srcId="{54E7289F-ACAF-44A6-B094-07C1603D50E8}" destId="{E6F3EFA3-B51F-4BF0-8F93-E3B2BA880303}" srcOrd="1" destOrd="0" parTransId="{E71855C2-F9E7-415E-B4FE-5EF887BD8B03}" sibTransId="{A1ACADD2-0B2B-4D13-AC18-06D80CCDB7CE}"/>
    <dgm:cxn modelId="{022CF255-B888-47DE-A878-3438E21D0935}" type="presOf" srcId="{1AC783CF-B426-42B0-BE45-B91083217ACF}" destId="{D7A96E3C-494E-4EFD-B458-E050C71A5DCE}" srcOrd="1" destOrd="0" presId="urn:microsoft.com/office/officeart/2005/8/layout/hierarchy5"/>
    <dgm:cxn modelId="{ED9D4158-B4FF-45CF-829E-B71CFB7A1E2D}" type="presOf" srcId="{E3B7B64E-3740-43BC-A9C2-D8F5F316DE11}" destId="{3BFA9446-EEBF-4109-87A4-11F706511C5C}" srcOrd="0" destOrd="0" presId="urn:microsoft.com/office/officeart/2005/8/layout/hierarchy5"/>
    <dgm:cxn modelId="{0144A485-00E1-4B99-B08D-085F5DA2C524}" type="presOf" srcId="{54E7289F-ACAF-44A6-B094-07C1603D50E8}" destId="{72939A26-43DE-4049-8DB6-E41949699C99}" srcOrd="0" destOrd="0" presId="urn:microsoft.com/office/officeart/2005/8/layout/hierarchy5"/>
    <dgm:cxn modelId="{B24DCD88-A80E-4220-AB58-D71CD6F58FED}" type="presOf" srcId="{E6F3EFA3-B51F-4BF0-8F93-E3B2BA880303}" destId="{1E181535-3941-4DE2-8E71-6383E1FA366D}" srcOrd="0" destOrd="0" presId="urn:microsoft.com/office/officeart/2005/8/layout/hierarchy5"/>
    <dgm:cxn modelId="{A8A52391-CE91-46E4-ADBB-D8084B35CDE2}" srcId="{E3B7B64E-3740-43BC-A9C2-D8F5F316DE11}" destId="{54E7289F-ACAF-44A6-B094-07C1603D50E8}" srcOrd="0" destOrd="0" parTransId="{0363AF24-B2BB-4994-A187-EC3F3D47F8BF}" sibTransId="{24FF1845-24B4-40BB-AB66-E012CA3B1A59}"/>
    <dgm:cxn modelId="{FE23B393-669B-4FBB-82DE-FB7DD5F40206}" type="presOf" srcId="{21A709C0-537C-4E3F-B6B5-380A622B213A}" destId="{4CD0AFAD-940E-44EE-9CBB-94EDDFC0903C}" srcOrd="0" destOrd="0" presId="urn:microsoft.com/office/officeart/2005/8/layout/hierarchy5"/>
    <dgm:cxn modelId="{A5946B94-444C-4788-8B80-CFBB3772B388}" type="presOf" srcId="{1AC783CF-B426-42B0-BE45-B91083217ACF}" destId="{A9E0E7ED-FB94-4CC2-8CCF-330598F34B10}" srcOrd="0" destOrd="0" presId="urn:microsoft.com/office/officeart/2005/8/layout/hierarchy5"/>
    <dgm:cxn modelId="{6AF140A8-10B3-4229-B632-9263A73A4AAE}" type="presOf" srcId="{5E29B526-E98E-433B-8786-33CCBB1EB258}" destId="{82F876CD-D8D5-443D-B48E-589F90789666}" srcOrd="0" destOrd="0" presId="urn:microsoft.com/office/officeart/2005/8/layout/hierarchy5"/>
    <dgm:cxn modelId="{A4D8BEAC-E208-4847-B6AC-25A57DD7451C}" srcId="{E3B7B64E-3740-43BC-A9C2-D8F5F316DE11}" destId="{1AC783CF-B426-42B0-BE45-B91083217ACF}" srcOrd="2" destOrd="0" parTransId="{854BF148-FF87-4DB4-9925-D44F49897C32}" sibTransId="{8B2D16E0-14B1-4CF6-9741-CFF871F56EDD}"/>
    <dgm:cxn modelId="{455B78B9-D2F6-46A6-8A10-42F5F46C95A3}" type="presOf" srcId="{5E29B526-E98E-433B-8786-33CCBB1EB258}" destId="{06317ACC-5D3A-458B-9D4A-14B3DC4451D1}" srcOrd="1" destOrd="0" presId="urn:microsoft.com/office/officeart/2005/8/layout/hierarchy5"/>
    <dgm:cxn modelId="{768241C7-155D-46DB-A05E-D456A4703C84}" srcId="{E3B7B64E-3740-43BC-A9C2-D8F5F316DE11}" destId="{5E29B526-E98E-433B-8786-33CCBB1EB258}" srcOrd="1" destOrd="0" parTransId="{35837B1A-C23A-476A-8301-5F3456B63718}" sibTransId="{AA6C144A-F713-46A2-B772-8316DC54E1D6}"/>
    <dgm:cxn modelId="{AE66D7DA-A4A3-4E9A-900C-1F44CDBD916C}" type="presOf" srcId="{D634282D-9CCF-4923-A5A1-A906E50B1506}" destId="{9145CBB2-2082-407E-A2D9-71E3153D2507}" srcOrd="0" destOrd="0" presId="urn:microsoft.com/office/officeart/2005/8/layout/hierarchy5"/>
    <dgm:cxn modelId="{E26F27F6-8F36-4143-93C9-B69DF74093BA}" type="presOf" srcId="{1F663C96-4A2C-4683-8B57-6FA1F9626BA6}" destId="{F53FA3A6-17F1-4A6F-9198-73CBACD6D1B0}" srcOrd="1" destOrd="0" presId="urn:microsoft.com/office/officeart/2005/8/layout/hierarchy5"/>
    <dgm:cxn modelId="{959EEFE6-DF09-488B-9EF7-A4D69CAAC914}" type="presParOf" srcId="{3BFA9446-EEBF-4109-87A4-11F706511C5C}" destId="{BAE160CE-9E58-44C3-BC74-BA620F3DC5F8}" srcOrd="0" destOrd="0" presId="urn:microsoft.com/office/officeart/2005/8/layout/hierarchy5"/>
    <dgm:cxn modelId="{894D3EEB-5576-4F63-87F2-AC5C579BE039}" type="presParOf" srcId="{BAE160CE-9E58-44C3-BC74-BA620F3DC5F8}" destId="{AE4E49A6-FC8F-4831-B185-C409B94F4432}" srcOrd="0" destOrd="0" presId="urn:microsoft.com/office/officeart/2005/8/layout/hierarchy5"/>
    <dgm:cxn modelId="{79FE0564-39D9-4A77-83C4-9258FBD57F16}" type="presParOf" srcId="{BAE160CE-9E58-44C3-BC74-BA620F3DC5F8}" destId="{3DF7C9CC-80ED-476C-B64F-4329907109A2}" srcOrd="1" destOrd="0" presId="urn:microsoft.com/office/officeart/2005/8/layout/hierarchy5"/>
    <dgm:cxn modelId="{C4CE3C60-753A-42AE-850F-0E8DC81C63A0}" type="presParOf" srcId="{3DF7C9CC-80ED-476C-B64F-4329907109A2}" destId="{52B037A0-AA31-457A-84C7-9FC8B7AB2D4D}" srcOrd="0" destOrd="0" presId="urn:microsoft.com/office/officeart/2005/8/layout/hierarchy5"/>
    <dgm:cxn modelId="{8AF15C0E-7AA7-4A54-830C-D6C633DB5A93}" type="presParOf" srcId="{52B037A0-AA31-457A-84C7-9FC8B7AB2D4D}" destId="{72939A26-43DE-4049-8DB6-E41949699C99}" srcOrd="0" destOrd="0" presId="urn:microsoft.com/office/officeart/2005/8/layout/hierarchy5"/>
    <dgm:cxn modelId="{B2692D12-2B9D-4AED-BE85-FCEA89A029E0}" type="presParOf" srcId="{52B037A0-AA31-457A-84C7-9FC8B7AB2D4D}" destId="{78B5A5AC-1919-4584-A425-83FA68F90408}" srcOrd="1" destOrd="0" presId="urn:microsoft.com/office/officeart/2005/8/layout/hierarchy5"/>
    <dgm:cxn modelId="{CD75F0E8-19DA-49A7-B334-F2051E9F38B9}" type="presParOf" srcId="{78B5A5AC-1919-4584-A425-83FA68F90408}" destId="{4CD0AFAD-940E-44EE-9CBB-94EDDFC0903C}" srcOrd="0" destOrd="0" presId="urn:microsoft.com/office/officeart/2005/8/layout/hierarchy5"/>
    <dgm:cxn modelId="{0394FFB4-3986-4A23-8748-A93379D60B63}" type="presParOf" srcId="{4CD0AFAD-940E-44EE-9CBB-94EDDFC0903C}" destId="{2E9EC92D-450D-493D-9773-245BABBA99EA}" srcOrd="0" destOrd="0" presId="urn:microsoft.com/office/officeart/2005/8/layout/hierarchy5"/>
    <dgm:cxn modelId="{B24A2DC3-34CD-4CC2-9946-F676EB95AD08}" type="presParOf" srcId="{78B5A5AC-1919-4584-A425-83FA68F90408}" destId="{49068445-8823-421C-98E5-423931163167}" srcOrd="1" destOrd="0" presId="urn:microsoft.com/office/officeart/2005/8/layout/hierarchy5"/>
    <dgm:cxn modelId="{67D658BB-3289-4FFE-B587-F8CE94F8D01F}" type="presParOf" srcId="{49068445-8823-421C-98E5-423931163167}" destId="{A91FF582-19DD-4081-90E1-19EB9B6544E3}" srcOrd="0" destOrd="0" presId="urn:microsoft.com/office/officeart/2005/8/layout/hierarchy5"/>
    <dgm:cxn modelId="{B7B3ABDC-9ED5-48B6-AB68-8B35AB491ED6}" type="presParOf" srcId="{49068445-8823-421C-98E5-423931163167}" destId="{65574A5C-E395-475A-AF33-6E2676A986EC}" srcOrd="1" destOrd="0" presId="urn:microsoft.com/office/officeart/2005/8/layout/hierarchy5"/>
    <dgm:cxn modelId="{12F762E1-B996-4543-816E-BB9890536860}" type="presParOf" srcId="{65574A5C-E395-475A-AF33-6E2676A986EC}" destId="{9145CBB2-2082-407E-A2D9-71E3153D2507}" srcOrd="0" destOrd="0" presId="urn:microsoft.com/office/officeart/2005/8/layout/hierarchy5"/>
    <dgm:cxn modelId="{4CCDBBCF-17DD-4F3B-A619-65890E0B9E03}" type="presParOf" srcId="{9145CBB2-2082-407E-A2D9-71E3153D2507}" destId="{517BE742-9FED-412C-8724-71CC1680D8C2}" srcOrd="0" destOrd="0" presId="urn:microsoft.com/office/officeart/2005/8/layout/hierarchy5"/>
    <dgm:cxn modelId="{7E22B10E-B41F-4562-B5D5-6EBA2507EE46}" type="presParOf" srcId="{65574A5C-E395-475A-AF33-6E2676A986EC}" destId="{A2DA0829-742C-41E9-AC4B-A5ECA31BC2C3}" srcOrd="1" destOrd="0" presId="urn:microsoft.com/office/officeart/2005/8/layout/hierarchy5"/>
    <dgm:cxn modelId="{A56B3DD1-7DF2-4A96-B97A-058B43887D8B}" type="presParOf" srcId="{A2DA0829-742C-41E9-AC4B-A5ECA31BC2C3}" destId="{857178B6-A118-44B8-9425-59A897BCCEB3}" srcOrd="0" destOrd="0" presId="urn:microsoft.com/office/officeart/2005/8/layout/hierarchy5"/>
    <dgm:cxn modelId="{13AD960D-127A-4349-A068-C97D81F35D1C}" type="presParOf" srcId="{A2DA0829-742C-41E9-AC4B-A5ECA31BC2C3}" destId="{0DC06DEE-B1A7-46D9-B0C7-BEDDBDBEA27C}" srcOrd="1" destOrd="0" presId="urn:microsoft.com/office/officeart/2005/8/layout/hierarchy5"/>
    <dgm:cxn modelId="{5315EF36-018C-479D-8BBA-DB0B291025B1}" type="presParOf" srcId="{65574A5C-E395-475A-AF33-6E2676A986EC}" destId="{CFB37309-55E6-4AE4-A83C-38F8C9578863}" srcOrd="2" destOrd="0" presId="urn:microsoft.com/office/officeart/2005/8/layout/hierarchy5"/>
    <dgm:cxn modelId="{0FA649C4-FBA2-4879-B19C-591C72D2551D}" type="presParOf" srcId="{CFB37309-55E6-4AE4-A83C-38F8C9578863}" destId="{4DFA8A37-ACBD-4B09-AA5E-C61218E158BC}" srcOrd="0" destOrd="0" presId="urn:microsoft.com/office/officeart/2005/8/layout/hierarchy5"/>
    <dgm:cxn modelId="{BCA6EC93-DCAA-48DF-B697-85FBCB052E20}" type="presParOf" srcId="{65574A5C-E395-475A-AF33-6E2676A986EC}" destId="{D37284C9-1A27-47B5-8A3F-323606BBA9FB}" srcOrd="3" destOrd="0" presId="urn:microsoft.com/office/officeart/2005/8/layout/hierarchy5"/>
    <dgm:cxn modelId="{13A2AE9D-14D2-4D45-8705-45307E64580D}" type="presParOf" srcId="{D37284C9-1A27-47B5-8A3F-323606BBA9FB}" destId="{ADFB9DD7-704B-416E-9189-B0032221F331}" srcOrd="0" destOrd="0" presId="urn:microsoft.com/office/officeart/2005/8/layout/hierarchy5"/>
    <dgm:cxn modelId="{97D6050F-0F2A-402C-A7FB-55FBB2A857B0}" type="presParOf" srcId="{D37284C9-1A27-47B5-8A3F-323606BBA9FB}" destId="{66E65A2F-E5E9-4BA1-A0E8-E92D98EC672A}" srcOrd="1" destOrd="0" presId="urn:microsoft.com/office/officeart/2005/8/layout/hierarchy5"/>
    <dgm:cxn modelId="{8C2FF73C-9D81-4AC0-8600-45B3F7465F5B}" type="presParOf" srcId="{78B5A5AC-1919-4584-A425-83FA68F90408}" destId="{EADA9767-194A-4920-A0F0-37527A3AD362}" srcOrd="2" destOrd="0" presId="urn:microsoft.com/office/officeart/2005/8/layout/hierarchy5"/>
    <dgm:cxn modelId="{2B83E67E-8660-48DD-BF12-E5DA22FDC948}" type="presParOf" srcId="{EADA9767-194A-4920-A0F0-37527A3AD362}" destId="{FEA84004-55CE-49CE-90ED-F250D21584F3}" srcOrd="0" destOrd="0" presId="urn:microsoft.com/office/officeart/2005/8/layout/hierarchy5"/>
    <dgm:cxn modelId="{838079A4-0C2B-4FA9-83C5-25C6778BEE41}" type="presParOf" srcId="{78B5A5AC-1919-4584-A425-83FA68F90408}" destId="{CF151E5F-32A1-4314-8706-E7C543BB67E4}" srcOrd="3" destOrd="0" presId="urn:microsoft.com/office/officeart/2005/8/layout/hierarchy5"/>
    <dgm:cxn modelId="{BB7415F5-8416-437D-9DE6-B2BCCFB61916}" type="presParOf" srcId="{CF151E5F-32A1-4314-8706-E7C543BB67E4}" destId="{1E181535-3941-4DE2-8E71-6383E1FA366D}" srcOrd="0" destOrd="0" presId="urn:microsoft.com/office/officeart/2005/8/layout/hierarchy5"/>
    <dgm:cxn modelId="{DB307D4C-99F0-4FE6-90B6-B83F94E37756}" type="presParOf" srcId="{CF151E5F-32A1-4314-8706-E7C543BB67E4}" destId="{ED57BB09-F55B-4189-8EF7-942E8493D73A}" srcOrd="1" destOrd="0" presId="urn:microsoft.com/office/officeart/2005/8/layout/hierarchy5"/>
    <dgm:cxn modelId="{BB0D95D3-4B8F-402D-B406-79E62E30593E}" type="presParOf" srcId="{ED57BB09-F55B-4189-8EF7-942E8493D73A}" destId="{C356DEA2-F637-4CD1-A65C-915D34239D7B}" srcOrd="0" destOrd="0" presId="urn:microsoft.com/office/officeart/2005/8/layout/hierarchy5"/>
    <dgm:cxn modelId="{29D94D94-DB36-4550-98AC-D53201BDEDD3}" type="presParOf" srcId="{C356DEA2-F637-4CD1-A65C-915D34239D7B}" destId="{F53FA3A6-17F1-4A6F-9198-73CBACD6D1B0}" srcOrd="0" destOrd="0" presId="urn:microsoft.com/office/officeart/2005/8/layout/hierarchy5"/>
    <dgm:cxn modelId="{F96AB5FF-33F1-46D4-84E6-CE421B0DDE68}" type="presParOf" srcId="{ED57BB09-F55B-4189-8EF7-942E8493D73A}" destId="{33A3C2C9-E9D9-458E-98E3-E40C6A8C6B5D}" srcOrd="1" destOrd="0" presId="urn:microsoft.com/office/officeart/2005/8/layout/hierarchy5"/>
    <dgm:cxn modelId="{78D141B3-925A-476D-B406-22B40727DD3A}" type="presParOf" srcId="{33A3C2C9-E9D9-458E-98E3-E40C6A8C6B5D}" destId="{EE9A97BF-7BB8-4586-A29B-D8E34099AAF4}" srcOrd="0" destOrd="0" presId="urn:microsoft.com/office/officeart/2005/8/layout/hierarchy5"/>
    <dgm:cxn modelId="{DE2CE426-3FEE-4305-BF20-D2AFD573BA0C}" type="presParOf" srcId="{33A3C2C9-E9D9-458E-98E3-E40C6A8C6B5D}" destId="{33947CEC-D740-4B84-B5A2-6E773072CA11}" srcOrd="1" destOrd="0" presId="urn:microsoft.com/office/officeart/2005/8/layout/hierarchy5"/>
    <dgm:cxn modelId="{33D16936-F23F-40B5-AFC6-20CE9FF6D986}" type="presParOf" srcId="{3BFA9446-EEBF-4109-87A4-11F706511C5C}" destId="{B2E0EE7A-7E12-4E4B-8B62-D34385847F03}" srcOrd="1" destOrd="0" presId="urn:microsoft.com/office/officeart/2005/8/layout/hierarchy5"/>
    <dgm:cxn modelId="{9F18F35F-3484-4A0F-8C66-C708F9878522}" type="presParOf" srcId="{B2E0EE7A-7E12-4E4B-8B62-D34385847F03}" destId="{1FB2D104-560A-46AE-98E0-E31DB2E60D05}" srcOrd="0" destOrd="0" presId="urn:microsoft.com/office/officeart/2005/8/layout/hierarchy5"/>
    <dgm:cxn modelId="{B3E05D01-1B83-46FD-876C-C58C132B1395}" type="presParOf" srcId="{1FB2D104-560A-46AE-98E0-E31DB2E60D05}" destId="{82F876CD-D8D5-443D-B48E-589F90789666}" srcOrd="0" destOrd="0" presId="urn:microsoft.com/office/officeart/2005/8/layout/hierarchy5"/>
    <dgm:cxn modelId="{47074E93-AA87-4348-B3D8-381A98583CE0}" type="presParOf" srcId="{1FB2D104-560A-46AE-98E0-E31DB2E60D05}" destId="{06317ACC-5D3A-458B-9D4A-14B3DC4451D1}" srcOrd="1" destOrd="0" presId="urn:microsoft.com/office/officeart/2005/8/layout/hierarchy5"/>
    <dgm:cxn modelId="{E50DE1D4-820E-40F9-AB83-AD2C021D50A1}" type="presParOf" srcId="{B2E0EE7A-7E12-4E4B-8B62-D34385847F03}" destId="{638D8E15-7BD2-4FCE-987A-CAFC6CA9E768}" srcOrd="1" destOrd="0" presId="urn:microsoft.com/office/officeart/2005/8/layout/hierarchy5"/>
    <dgm:cxn modelId="{7BFA22E0-D9D9-4105-8492-915315FE4548}" type="presParOf" srcId="{638D8E15-7BD2-4FCE-987A-CAFC6CA9E768}" destId="{1247D4C6-4B89-484E-9528-F6BA40DF9C02}" srcOrd="0" destOrd="0" presId="urn:microsoft.com/office/officeart/2005/8/layout/hierarchy5"/>
    <dgm:cxn modelId="{45D4E2B2-D9C1-47BC-B392-CEBA6AF8CC90}" type="presParOf" srcId="{B2E0EE7A-7E12-4E4B-8B62-D34385847F03}" destId="{68C93F2C-B23B-479A-A787-69A2B697687F}" srcOrd="2" destOrd="0" presId="urn:microsoft.com/office/officeart/2005/8/layout/hierarchy5"/>
    <dgm:cxn modelId="{9EFF9678-351D-493F-8EAE-F21151657979}" type="presParOf" srcId="{68C93F2C-B23B-479A-A787-69A2B697687F}" destId="{A9E0E7ED-FB94-4CC2-8CCF-330598F34B10}" srcOrd="0" destOrd="0" presId="urn:microsoft.com/office/officeart/2005/8/layout/hierarchy5"/>
    <dgm:cxn modelId="{9A1BAA58-93EE-42C1-A42F-09F07BDFDAF5}" type="presParOf" srcId="{68C93F2C-B23B-479A-A787-69A2B697687F}" destId="{D7A96E3C-494E-4EFD-B458-E050C71A5DCE}" srcOrd="1" destOrd="0" presId="urn:microsoft.com/office/officeart/2005/8/layout/hierarchy5"/>
    <dgm:cxn modelId="{B406C6C7-9421-4DBA-8128-AB8C90CFD4E6}" type="presParOf" srcId="{B2E0EE7A-7E12-4E4B-8B62-D34385847F03}" destId="{52D2CB46-58EC-48A2-913B-E56ECC6400DF}" srcOrd="3" destOrd="0" presId="urn:microsoft.com/office/officeart/2005/8/layout/hierarchy5"/>
    <dgm:cxn modelId="{6DF9BBFB-EB09-4DB8-B951-E0996645615D}" type="presParOf" srcId="{52D2CB46-58EC-48A2-913B-E56ECC6400DF}" destId="{4966DB99-1C72-45AB-807D-30D1A99389B1}" srcOrd="0" destOrd="0" presId="urn:microsoft.com/office/officeart/2005/8/layout/hierarchy5"/>
    <dgm:cxn modelId="{4BD55318-72FA-475D-9661-2C0FBE29AD78}" type="presParOf" srcId="{B2E0EE7A-7E12-4E4B-8B62-D34385847F03}" destId="{AAF67D5F-8B70-4757-87F0-15F6FFDD04F6}" srcOrd="4" destOrd="0" presId="urn:microsoft.com/office/officeart/2005/8/layout/hierarchy5"/>
    <dgm:cxn modelId="{636257E5-387B-4033-8D83-1D8886932728}" type="presParOf" srcId="{AAF67D5F-8B70-4757-87F0-15F6FFDD04F6}" destId="{F664ABD6-FCA5-400A-BB86-1816BC798246}" srcOrd="0" destOrd="0" presId="urn:microsoft.com/office/officeart/2005/8/layout/hierarchy5"/>
    <dgm:cxn modelId="{9A28FFCD-D56A-4B6E-9B05-1E3AB542F8D6}" type="presParOf" srcId="{AAF67D5F-8B70-4757-87F0-15F6FFDD04F6}" destId="{7075C306-034D-460D-BD37-ACF90FB1F5B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7CBD27-CF38-483A-9E15-EBAC0C41DFD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44AF085C-0EC0-40BF-B01A-6F2AA733BE9F}">
      <dgm:prSet phldrT="[文本]"/>
      <dgm:spPr/>
      <dgm:t>
        <a:bodyPr/>
        <a:lstStyle/>
        <a:p>
          <a:r>
            <a:rPr lang="en-US" altLang="zh-CN" b="1" dirty="0"/>
            <a:t>Complete data</a:t>
          </a:r>
          <a:endParaRPr lang="zh-CN" altLang="en-US" b="1" dirty="0"/>
        </a:p>
      </dgm:t>
    </dgm:pt>
    <dgm:pt modelId="{A1565511-8A6A-42E5-B858-66E3186536BB}" type="par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E27F31F6-E6EA-4B49-9036-F126FBCB34BA}" type="sib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D83A6B2A-DD60-4FB1-96F0-06211B65A64D}">
      <dgm:prSet phldrT="[文本]"/>
      <dgm:spPr/>
      <dgm:t>
        <a:bodyPr/>
        <a:lstStyle/>
        <a:p>
          <a:r>
            <a:rPr lang="en-US" altLang="zh-CN" dirty="0"/>
            <a:t>Manhattan Data</a:t>
          </a:r>
          <a:endParaRPr lang="zh-CN" altLang="en-US" dirty="0"/>
        </a:p>
      </dgm:t>
    </dgm:pt>
    <dgm:pt modelId="{EF22F9A1-166F-432C-BC4D-0BA9ACD31C11}" type="sib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15282E20-84B5-482B-A5D0-4396F19BBBE8}" type="par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F5CC4C03-CF41-4FC8-8009-68AB671D16D3}">
      <dgm:prSet phldrT="[文本]"/>
      <dgm:spPr/>
      <dgm:t>
        <a:bodyPr/>
        <a:lstStyle/>
        <a:p>
          <a:r>
            <a:rPr lang="en-US" altLang="zh-CN" dirty="0"/>
            <a:t>DC Data</a:t>
          </a:r>
          <a:endParaRPr lang="zh-CN" altLang="en-US" dirty="0"/>
        </a:p>
      </dgm:t>
    </dgm:pt>
    <dgm:pt modelId="{3B907CE8-5C1C-4ECC-8E8E-EF14EC53D268}" type="sib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E61ED23C-F99D-4258-8CE7-D8F870A39E17}" type="par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DE523C2A-56D6-4D07-A0F1-3D9640279E0D}">
      <dgm:prSet phldrT="[文本]"/>
      <dgm:spPr/>
      <dgm:t>
        <a:bodyPr/>
        <a:lstStyle/>
        <a:p>
          <a:r>
            <a:rPr lang="en-US" altLang="zh-CN" dirty="0"/>
            <a:t>Shanghai Data</a:t>
          </a:r>
          <a:endParaRPr lang="zh-CN" altLang="en-US" dirty="0"/>
        </a:p>
      </dgm:t>
    </dgm:pt>
    <dgm:pt modelId="{885A9F07-6FF3-4A35-BAE7-7E137459810D}" type="sib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0B28A33A-8998-4734-A2A6-99C36F38E060}" type="par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1D3DDED9-36BD-4A19-8D43-CDEB2441C7AE}">
      <dgm:prSet phldrT="[文本]"/>
      <dgm:spPr/>
      <dgm:t>
        <a:bodyPr/>
        <a:lstStyle/>
        <a:p>
          <a:r>
            <a:rPr lang="en-US" altLang="zh-CN" dirty="0"/>
            <a:t>Beijing Data</a:t>
          </a:r>
          <a:endParaRPr lang="zh-CN" altLang="en-US" dirty="0"/>
        </a:p>
      </dgm:t>
    </dgm:pt>
    <dgm:pt modelId="{96423B9C-D173-4221-939B-DC60ED957C81}" type="par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2367A5D4-8E32-4D82-AF8F-4BCFFABB4D62}" type="sib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820ED002-1DAB-4E14-B4E5-15FD7F133F4E}" type="pres">
      <dgm:prSet presAssocID="{6B7CBD27-CF38-483A-9E15-EBAC0C41DFD1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849395E4-BCBF-4FB1-88CA-FDF110F71D27}" type="pres">
      <dgm:prSet presAssocID="{44AF085C-0EC0-40BF-B01A-6F2AA733BE9F}" presName="hierRoot1" presStyleCnt="0">
        <dgm:presLayoutVars>
          <dgm:hierBranch val="init"/>
        </dgm:presLayoutVars>
      </dgm:prSet>
      <dgm:spPr/>
    </dgm:pt>
    <dgm:pt modelId="{57F585C4-9D62-4E4E-A1E0-8FFC37DDC1E5}" type="pres">
      <dgm:prSet presAssocID="{44AF085C-0EC0-40BF-B01A-6F2AA733BE9F}" presName="rootComposite1" presStyleCnt="0"/>
      <dgm:spPr/>
    </dgm:pt>
    <dgm:pt modelId="{D9B77A5B-2006-4258-943A-CD5441EA7F63}" type="pres">
      <dgm:prSet presAssocID="{44AF085C-0EC0-40BF-B01A-6F2AA733BE9F}" presName="rootText1" presStyleLbl="node0" presStyleIdx="0" presStyleCnt="1">
        <dgm:presLayoutVars>
          <dgm:chPref val="3"/>
        </dgm:presLayoutVars>
      </dgm:prSet>
      <dgm:spPr/>
    </dgm:pt>
    <dgm:pt modelId="{9DFC7A87-EC34-4268-A24E-BC2CF564134E}" type="pres">
      <dgm:prSet presAssocID="{44AF085C-0EC0-40BF-B01A-6F2AA733BE9F}" presName="rootConnector1" presStyleLbl="node1" presStyleIdx="0" presStyleCnt="0"/>
      <dgm:spPr/>
    </dgm:pt>
    <dgm:pt modelId="{BF25D847-2BB1-423D-B3F2-5BFD748C912E}" type="pres">
      <dgm:prSet presAssocID="{44AF085C-0EC0-40BF-B01A-6F2AA733BE9F}" presName="hierChild2" presStyleCnt="0"/>
      <dgm:spPr/>
    </dgm:pt>
    <dgm:pt modelId="{3566341A-CEF5-425B-AE12-9B7B261FEE61}" type="pres">
      <dgm:prSet presAssocID="{15282E20-84B5-482B-A5D0-4396F19BBBE8}" presName="Name66" presStyleLbl="parChTrans1D2" presStyleIdx="0" presStyleCnt="4"/>
      <dgm:spPr/>
    </dgm:pt>
    <dgm:pt modelId="{6E379DA5-E48D-40AA-8AD0-2FD2AB8B64CE}" type="pres">
      <dgm:prSet presAssocID="{D83A6B2A-DD60-4FB1-96F0-06211B65A64D}" presName="hierRoot2" presStyleCnt="0">
        <dgm:presLayoutVars>
          <dgm:hierBranch val="init"/>
        </dgm:presLayoutVars>
      </dgm:prSet>
      <dgm:spPr/>
    </dgm:pt>
    <dgm:pt modelId="{21900F87-7A7F-4B23-9BF0-E4C656291CA8}" type="pres">
      <dgm:prSet presAssocID="{D83A6B2A-DD60-4FB1-96F0-06211B65A64D}" presName="rootComposite" presStyleCnt="0"/>
      <dgm:spPr/>
    </dgm:pt>
    <dgm:pt modelId="{7943F097-3AB9-4B3A-918B-E65C58112C45}" type="pres">
      <dgm:prSet presAssocID="{D83A6B2A-DD60-4FB1-96F0-06211B65A64D}" presName="rootText" presStyleLbl="node2" presStyleIdx="0" presStyleCnt="4">
        <dgm:presLayoutVars>
          <dgm:chPref val="3"/>
        </dgm:presLayoutVars>
      </dgm:prSet>
      <dgm:spPr/>
    </dgm:pt>
    <dgm:pt modelId="{9D4BDF92-152A-4E71-972E-9BCAA2162716}" type="pres">
      <dgm:prSet presAssocID="{D83A6B2A-DD60-4FB1-96F0-06211B65A64D}" presName="rootConnector" presStyleLbl="node2" presStyleIdx="0" presStyleCnt="4"/>
      <dgm:spPr/>
    </dgm:pt>
    <dgm:pt modelId="{71FBB76B-4C52-4689-A077-7506238B9CCC}" type="pres">
      <dgm:prSet presAssocID="{D83A6B2A-DD60-4FB1-96F0-06211B65A64D}" presName="hierChild4" presStyleCnt="0"/>
      <dgm:spPr/>
    </dgm:pt>
    <dgm:pt modelId="{510DD07F-E2B2-4E30-8A19-9E569D7B6F6A}" type="pres">
      <dgm:prSet presAssocID="{D83A6B2A-DD60-4FB1-96F0-06211B65A64D}" presName="hierChild5" presStyleCnt="0"/>
      <dgm:spPr/>
    </dgm:pt>
    <dgm:pt modelId="{820D0E54-4704-4423-BE18-344484DF18C7}" type="pres">
      <dgm:prSet presAssocID="{E61ED23C-F99D-4258-8CE7-D8F870A39E17}" presName="Name66" presStyleLbl="parChTrans1D2" presStyleIdx="1" presStyleCnt="4"/>
      <dgm:spPr/>
    </dgm:pt>
    <dgm:pt modelId="{51AD4CDB-A6FB-4E4E-8E37-66B3D791ECA8}" type="pres">
      <dgm:prSet presAssocID="{F5CC4C03-CF41-4FC8-8009-68AB671D16D3}" presName="hierRoot2" presStyleCnt="0">
        <dgm:presLayoutVars>
          <dgm:hierBranch val="init"/>
        </dgm:presLayoutVars>
      </dgm:prSet>
      <dgm:spPr/>
    </dgm:pt>
    <dgm:pt modelId="{1CBB193B-9326-4212-9594-C86AA099CAAE}" type="pres">
      <dgm:prSet presAssocID="{F5CC4C03-CF41-4FC8-8009-68AB671D16D3}" presName="rootComposite" presStyleCnt="0"/>
      <dgm:spPr/>
    </dgm:pt>
    <dgm:pt modelId="{C8A3AF6D-2AF7-4F45-9DAA-8010C4A81080}" type="pres">
      <dgm:prSet presAssocID="{F5CC4C03-CF41-4FC8-8009-68AB671D16D3}" presName="rootText" presStyleLbl="node2" presStyleIdx="1" presStyleCnt="4">
        <dgm:presLayoutVars>
          <dgm:chPref val="3"/>
        </dgm:presLayoutVars>
      </dgm:prSet>
      <dgm:spPr/>
    </dgm:pt>
    <dgm:pt modelId="{FAD3F3E0-5842-4486-B6DF-4A723544D7D9}" type="pres">
      <dgm:prSet presAssocID="{F5CC4C03-CF41-4FC8-8009-68AB671D16D3}" presName="rootConnector" presStyleLbl="node2" presStyleIdx="1" presStyleCnt="4"/>
      <dgm:spPr/>
    </dgm:pt>
    <dgm:pt modelId="{3F05D966-0325-41F6-9EAC-2260257F9C28}" type="pres">
      <dgm:prSet presAssocID="{F5CC4C03-CF41-4FC8-8009-68AB671D16D3}" presName="hierChild4" presStyleCnt="0"/>
      <dgm:spPr/>
    </dgm:pt>
    <dgm:pt modelId="{A3C66782-20E5-441A-AB68-EB829C4552F9}" type="pres">
      <dgm:prSet presAssocID="{F5CC4C03-CF41-4FC8-8009-68AB671D16D3}" presName="hierChild5" presStyleCnt="0"/>
      <dgm:spPr/>
    </dgm:pt>
    <dgm:pt modelId="{69A757DB-23B9-477A-A310-180E2F8A2E5C}" type="pres">
      <dgm:prSet presAssocID="{0B28A33A-8998-4734-A2A6-99C36F38E060}" presName="Name66" presStyleLbl="parChTrans1D2" presStyleIdx="2" presStyleCnt="4"/>
      <dgm:spPr/>
    </dgm:pt>
    <dgm:pt modelId="{6CDACADA-034A-4659-B732-B4BD0B7CB5B9}" type="pres">
      <dgm:prSet presAssocID="{DE523C2A-56D6-4D07-A0F1-3D9640279E0D}" presName="hierRoot2" presStyleCnt="0">
        <dgm:presLayoutVars>
          <dgm:hierBranch val="init"/>
        </dgm:presLayoutVars>
      </dgm:prSet>
      <dgm:spPr/>
    </dgm:pt>
    <dgm:pt modelId="{03BA3955-B092-42DE-8DF5-18473FC4028A}" type="pres">
      <dgm:prSet presAssocID="{DE523C2A-56D6-4D07-A0F1-3D9640279E0D}" presName="rootComposite" presStyleCnt="0"/>
      <dgm:spPr/>
    </dgm:pt>
    <dgm:pt modelId="{49D95095-1DC1-4854-94F4-5F379AC37A5A}" type="pres">
      <dgm:prSet presAssocID="{DE523C2A-56D6-4D07-A0F1-3D9640279E0D}" presName="rootText" presStyleLbl="node2" presStyleIdx="2" presStyleCnt="4">
        <dgm:presLayoutVars>
          <dgm:chPref val="3"/>
        </dgm:presLayoutVars>
      </dgm:prSet>
      <dgm:spPr/>
    </dgm:pt>
    <dgm:pt modelId="{AE5E8B44-0C2D-49EF-9C0A-BDA91E29756E}" type="pres">
      <dgm:prSet presAssocID="{DE523C2A-56D6-4D07-A0F1-3D9640279E0D}" presName="rootConnector" presStyleLbl="node2" presStyleIdx="2" presStyleCnt="4"/>
      <dgm:spPr/>
    </dgm:pt>
    <dgm:pt modelId="{BBF1846B-9A85-46C8-9AF8-56FF32CBDDD0}" type="pres">
      <dgm:prSet presAssocID="{DE523C2A-56D6-4D07-A0F1-3D9640279E0D}" presName="hierChild4" presStyleCnt="0"/>
      <dgm:spPr/>
    </dgm:pt>
    <dgm:pt modelId="{BA763AC8-78D5-446A-98D9-939264105DD0}" type="pres">
      <dgm:prSet presAssocID="{DE523C2A-56D6-4D07-A0F1-3D9640279E0D}" presName="hierChild5" presStyleCnt="0"/>
      <dgm:spPr/>
    </dgm:pt>
    <dgm:pt modelId="{EB0BC618-E31F-4583-90BC-3F7993882B2C}" type="pres">
      <dgm:prSet presAssocID="{96423B9C-D173-4221-939B-DC60ED957C81}" presName="Name66" presStyleLbl="parChTrans1D2" presStyleIdx="3" presStyleCnt="4"/>
      <dgm:spPr/>
    </dgm:pt>
    <dgm:pt modelId="{23016795-8987-4D04-AED6-D0977CF191C0}" type="pres">
      <dgm:prSet presAssocID="{1D3DDED9-36BD-4A19-8D43-CDEB2441C7AE}" presName="hierRoot2" presStyleCnt="0">
        <dgm:presLayoutVars>
          <dgm:hierBranch val="init"/>
        </dgm:presLayoutVars>
      </dgm:prSet>
      <dgm:spPr/>
    </dgm:pt>
    <dgm:pt modelId="{690AEF97-0F64-44D1-823F-4A4779900745}" type="pres">
      <dgm:prSet presAssocID="{1D3DDED9-36BD-4A19-8D43-CDEB2441C7AE}" presName="rootComposite" presStyleCnt="0"/>
      <dgm:spPr/>
    </dgm:pt>
    <dgm:pt modelId="{81AF3F18-A7C8-4AE6-A8AA-61910690777F}" type="pres">
      <dgm:prSet presAssocID="{1D3DDED9-36BD-4A19-8D43-CDEB2441C7AE}" presName="rootText" presStyleLbl="node2" presStyleIdx="3" presStyleCnt="4">
        <dgm:presLayoutVars>
          <dgm:chPref val="3"/>
        </dgm:presLayoutVars>
      </dgm:prSet>
      <dgm:spPr/>
    </dgm:pt>
    <dgm:pt modelId="{E1F91D41-DDF6-40D6-BABA-1BD142C4F6F1}" type="pres">
      <dgm:prSet presAssocID="{1D3DDED9-36BD-4A19-8D43-CDEB2441C7AE}" presName="rootConnector" presStyleLbl="node2" presStyleIdx="3" presStyleCnt="4"/>
      <dgm:spPr/>
    </dgm:pt>
    <dgm:pt modelId="{7196849E-6BF6-4DD8-8A12-DE0AE5FF2AD9}" type="pres">
      <dgm:prSet presAssocID="{1D3DDED9-36BD-4A19-8D43-CDEB2441C7AE}" presName="hierChild4" presStyleCnt="0"/>
      <dgm:spPr/>
    </dgm:pt>
    <dgm:pt modelId="{DFB08E46-3E26-4448-B3F5-E5522075A427}" type="pres">
      <dgm:prSet presAssocID="{1D3DDED9-36BD-4A19-8D43-CDEB2441C7AE}" presName="hierChild5" presStyleCnt="0"/>
      <dgm:spPr/>
    </dgm:pt>
    <dgm:pt modelId="{50EEDBEF-1525-4A23-9F00-6D7DECE522A5}" type="pres">
      <dgm:prSet presAssocID="{44AF085C-0EC0-40BF-B01A-6F2AA733BE9F}" presName="hierChild3" presStyleCnt="0"/>
      <dgm:spPr/>
    </dgm:pt>
  </dgm:ptLst>
  <dgm:cxnLst>
    <dgm:cxn modelId="{36CFF023-D193-41C4-9FA3-1816E00ACEE0}" type="presOf" srcId="{F5CC4C03-CF41-4FC8-8009-68AB671D16D3}" destId="{C8A3AF6D-2AF7-4F45-9DAA-8010C4A81080}" srcOrd="0" destOrd="0" presId="urn:microsoft.com/office/officeart/2009/3/layout/HorizontalOrganizationChart"/>
    <dgm:cxn modelId="{7214C561-9ACF-44BD-9A9D-9836E10F0F0A}" type="presOf" srcId="{96423B9C-D173-4221-939B-DC60ED957C81}" destId="{EB0BC618-E31F-4583-90BC-3F7993882B2C}" srcOrd="0" destOrd="0" presId="urn:microsoft.com/office/officeart/2009/3/layout/HorizontalOrganizationChart"/>
    <dgm:cxn modelId="{5BD9C343-B1BF-42BC-86C7-C0A2643A4AD6}" type="presOf" srcId="{D83A6B2A-DD60-4FB1-96F0-06211B65A64D}" destId="{9D4BDF92-152A-4E71-972E-9BCAA2162716}" srcOrd="1" destOrd="0" presId="urn:microsoft.com/office/officeart/2009/3/layout/HorizontalOrganizationChart"/>
    <dgm:cxn modelId="{98BA3050-63D7-451E-9420-E925C9E5C958}" type="presOf" srcId="{0B28A33A-8998-4734-A2A6-99C36F38E060}" destId="{69A757DB-23B9-477A-A310-180E2F8A2E5C}" srcOrd="0" destOrd="0" presId="urn:microsoft.com/office/officeart/2009/3/layout/HorizontalOrganizationChart"/>
    <dgm:cxn modelId="{D019F970-3170-4DDC-AF4E-A55165FEA2E5}" type="presOf" srcId="{6B7CBD27-CF38-483A-9E15-EBAC0C41DFD1}" destId="{820ED002-1DAB-4E14-B4E5-15FD7F133F4E}" srcOrd="0" destOrd="0" presId="urn:microsoft.com/office/officeart/2009/3/layout/HorizontalOrganizationChart"/>
    <dgm:cxn modelId="{E8BE3672-5E2D-49AC-9150-9F66877BC46C}" srcId="{44AF085C-0EC0-40BF-B01A-6F2AA733BE9F}" destId="{1D3DDED9-36BD-4A19-8D43-CDEB2441C7AE}" srcOrd="3" destOrd="0" parTransId="{96423B9C-D173-4221-939B-DC60ED957C81}" sibTransId="{2367A5D4-8E32-4D82-AF8F-4BCFFABB4D62}"/>
    <dgm:cxn modelId="{E6D22156-E78B-4C0D-901B-CEBB283A2714}" type="presOf" srcId="{F5CC4C03-CF41-4FC8-8009-68AB671D16D3}" destId="{FAD3F3E0-5842-4486-B6DF-4A723544D7D9}" srcOrd="1" destOrd="0" presId="urn:microsoft.com/office/officeart/2009/3/layout/HorizontalOrganizationChart"/>
    <dgm:cxn modelId="{4EFE6177-49A1-42B3-8211-27C5E3E99BB6}" type="presOf" srcId="{DE523C2A-56D6-4D07-A0F1-3D9640279E0D}" destId="{49D95095-1DC1-4854-94F4-5F379AC37A5A}" srcOrd="0" destOrd="0" presId="urn:microsoft.com/office/officeart/2009/3/layout/HorizontalOrganizationChart"/>
    <dgm:cxn modelId="{66480684-3BD0-4E6A-B54B-A81425E8FB38}" type="presOf" srcId="{15282E20-84B5-482B-A5D0-4396F19BBBE8}" destId="{3566341A-CEF5-425B-AE12-9B7B261FEE61}" srcOrd="0" destOrd="0" presId="urn:microsoft.com/office/officeart/2009/3/layout/HorizontalOrganizationChart"/>
    <dgm:cxn modelId="{2D869C8D-D5C1-460B-A2F8-4D392A306F47}" type="presOf" srcId="{1D3DDED9-36BD-4A19-8D43-CDEB2441C7AE}" destId="{E1F91D41-DDF6-40D6-BABA-1BD142C4F6F1}" srcOrd="1" destOrd="0" presId="urn:microsoft.com/office/officeart/2009/3/layout/HorizontalOrganizationChart"/>
    <dgm:cxn modelId="{28CB24A0-87EE-4023-88A3-FFFD4678D3E7}" type="presOf" srcId="{44AF085C-0EC0-40BF-B01A-6F2AA733BE9F}" destId="{D9B77A5B-2006-4258-943A-CD5441EA7F63}" srcOrd="0" destOrd="0" presId="urn:microsoft.com/office/officeart/2009/3/layout/HorizontalOrganizationChart"/>
    <dgm:cxn modelId="{B9B4B5A5-9CEE-4D10-A07B-0F1C51410F51}" type="presOf" srcId="{E61ED23C-F99D-4258-8CE7-D8F870A39E17}" destId="{820D0E54-4704-4423-BE18-344484DF18C7}" srcOrd="0" destOrd="0" presId="urn:microsoft.com/office/officeart/2009/3/layout/HorizontalOrganizationChart"/>
    <dgm:cxn modelId="{EFEFF5A6-018E-4DC9-97A8-0B1C80D1800C}" srcId="{44AF085C-0EC0-40BF-B01A-6F2AA733BE9F}" destId="{F5CC4C03-CF41-4FC8-8009-68AB671D16D3}" srcOrd="1" destOrd="0" parTransId="{E61ED23C-F99D-4258-8CE7-D8F870A39E17}" sibTransId="{3B907CE8-5C1C-4ECC-8E8E-EF14EC53D268}"/>
    <dgm:cxn modelId="{33DCC2AD-5F6F-49A4-991C-ED7DE8441F55}" srcId="{6B7CBD27-CF38-483A-9E15-EBAC0C41DFD1}" destId="{44AF085C-0EC0-40BF-B01A-6F2AA733BE9F}" srcOrd="0" destOrd="0" parTransId="{A1565511-8A6A-42E5-B858-66E3186536BB}" sibTransId="{E27F31F6-E6EA-4B49-9036-F126FBCB34BA}"/>
    <dgm:cxn modelId="{F30821B1-ECE3-43FD-A7E6-1D890DEDE845}" type="presOf" srcId="{DE523C2A-56D6-4D07-A0F1-3D9640279E0D}" destId="{AE5E8B44-0C2D-49EF-9C0A-BDA91E29756E}" srcOrd="1" destOrd="0" presId="urn:microsoft.com/office/officeart/2009/3/layout/HorizontalOrganizationChart"/>
    <dgm:cxn modelId="{B5920BBC-B4A6-40C2-8D79-7E73BEE1C2F0}" type="presOf" srcId="{1D3DDED9-36BD-4A19-8D43-CDEB2441C7AE}" destId="{81AF3F18-A7C8-4AE6-A8AA-61910690777F}" srcOrd="0" destOrd="0" presId="urn:microsoft.com/office/officeart/2009/3/layout/HorizontalOrganizationChart"/>
    <dgm:cxn modelId="{55B082BF-0B10-43FD-8F59-EB4C7FB9A73E}" type="presOf" srcId="{44AF085C-0EC0-40BF-B01A-6F2AA733BE9F}" destId="{9DFC7A87-EC34-4268-A24E-BC2CF564134E}" srcOrd="1" destOrd="0" presId="urn:microsoft.com/office/officeart/2009/3/layout/HorizontalOrganizationChart"/>
    <dgm:cxn modelId="{C38E0BC2-8BD5-4D72-A56B-432E698F8F66}" srcId="{44AF085C-0EC0-40BF-B01A-6F2AA733BE9F}" destId="{DE523C2A-56D6-4D07-A0F1-3D9640279E0D}" srcOrd="2" destOrd="0" parTransId="{0B28A33A-8998-4734-A2A6-99C36F38E060}" sibTransId="{885A9F07-6FF3-4A35-BAE7-7E137459810D}"/>
    <dgm:cxn modelId="{AC4C35D8-B3F1-474F-A81F-CDDEBBC322BC}" type="presOf" srcId="{D83A6B2A-DD60-4FB1-96F0-06211B65A64D}" destId="{7943F097-3AB9-4B3A-918B-E65C58112C45}" srcOrd="0" destOrd="0" presId="urn:microsoft.com/office/officeart/2009/3/layout/HorizontalOrganizationChart"/>
    <dgm:cxn modelId="{3CC4F8E0-4FD3-47B3-A905-4D35171E9507}" srcId="{44AF085C-0EC0-40BF-B01A-6F2AA733BE9F}" destId="{D83A6B2A-DD60-4FB1-96F0-06211B65A64D}" srcOrd="0" destOrd="0" parTransId="{15282E20-84B5-482B-A5D0-4396F19BBBE8}" sibTransId="{EF22F9A1-166F-432C-BC4D-0BA9ACD31C11}"/>
    <dgm:cxn modelId="{5191F0C5-CF44-4FCF-B5D0-1015E7FFE4FF}" type="presParOf" srcId="{820ED002-1DAB-4E14-B4E5-15FD7F133F4E}" destId="{849395E4-BCBF-4FB1-88CA-FDF110F71D27}" srcOrd="0" destOrd="0" presId="urn:microsoft.com/office/officeart/2009/3/layout/HorizontalOrganizationChart"/>
    <dgm:cxn modelId="{976ED787-443F-44F5-8C06-157F0C4C69E4}" type="presParOf" srcId="{849395E4-BCBF-4FB1-88CA-FDF110F71D27}" destId="{57F585C4-9D62-4E4E-A1E0-8FFC37DDC1E5}" srcOrd="0" destOrd="0" presId="urn:microsoft.com/office/officeart/2009/3/layout/HorizontalOrganizationChart"/>
    <dgm:cxn modelId="{3467A268-5403-473F-8DE3-2701859208A8}" type="presParOf" srcId="{57F585C4-9D62-4E4E-A1E0-8FFC37DDC1E5}" destId="{D9B77A5B-2006-4258-943A-CD5441EA7F63}" srcOrd="0" destOrd="0" presId="urn:microsoft.com/office/officeart/2009/3/layout/HorizontalOrganizationChart"/>
    <dgm:cxn modelId="{5482E954-7B05-472B-B84F-B1EEE08A05CB}" type="presParOf" srcId="{57F585C4-9D62-4E4E-A1E0-8FFC37DDC1E5}" destId="{9DFC7A87-EC34-4268-A24E-BC2CF564134E}" srcOrd="1" destOrd="0" presId="urn:microsoft.com/office/officeart/2009/3/layout/HorizontalOrganizationChart"/>
    <dgm:cxn modelId="{320CCD01-797B-40E3-A7AB-7019FB586B50}" type="presParOf" srcId="{849395E4-BCBF-4FB1-88CA-FDF110F71D27}" destId="{BF25D847-2BB1-423D-B3F2-5BFD748C912E}" srcOrd="1" destOrd="0" presId="urn:microsoft.com/office/officeart/2009/3/layout/HorizontalOrganizationChart"/>
    <dgm:cxn modelId="{3D6D545E-4F39-45A9-A0DF-3CD93B402A45}" type="presParOf" srcId="{BF25D847-2BB1-423D-B3F2-5BFD748C912E}" destId="{3566341A-CEF5-425B-AE12-9B7B261FEE61}" srcOrd="0" destOrd="0" presId="urn:microsoft.com/office/officeart/2009/3/layout/HorizontalOrganizationChart"/>
    <dgm:cxn modelId="{F4BCC71A-D064-41D1-B3F6-D950C73879DC}" type="presParOf" srcId="{BF25D847-2BB1-423D-B3F2-5BFD748C912E}" destId="{6E379DA5-E48D-40AA-8AD0-2FD2AB8B64CE}" srcOrd="1" destOrd="0" presId="urn:microsoft.com/office/officeart/2009/3/layout/HorizontalOrganizationChart"/>
    <dgm:cxn modelId="{024D6C53-3843-41A5-A9C4-837EC9D915E9}" type="presParOf" srcId="{6E379DA5-E48D-40AA-8AD0-2FD2AB8B64CE}" destId="{21900F87-7A7F-4B23-9BF0-E4C656291CA8}" srcOrd="0" destOrd="0" presId="urn:microsoft.com/office/officeart/2009/3/layout/HorizontalOrganizationChart"/>
    <dgm:cxn modelId="{F5B5C3BB-C330-47A6-8D91-97A9B1AFA635}" type="presParOf" srcId="{21900F87-7A7F-4B23-9BF0-E4C656291CA8}" destId="{7943F097-3AB9-4B3A-918B-E65C58112C45}" srcOrd="0" destOrd="0" presId="urn:microsoft.com/office/officeart/2009/3/layout/HorizontalOrganizationChart"/>
    <dgm:cxn modelId="{E0F02BF0-807B-4444-9086-279F4FFF8EC5}" type="presParOf" srcId="{21900F87-7A7F-4B23-9BF0-E4C656291CA8}" destId="{9D4BDF92-152A-4E71-972E-9BCAA2162716}" srcOrd="1" destOrd="0" presId="urn:microsoft.com/office/officeart/2009/3/layout/HorizontalOrganizationChart"/>
    <dgm:cxn modelId="{B62A6C8D-A75A-437A-9AF8-37369861708A}" type="presParOf" srcId="{6E379DA5-E48D-40AA-8AD0-2FD2AB8B64CE}" destId="{71FBB76B-4C52-4689-A077-7506238B9CCC}" srcOrd="1" destOrd="0" presId="urn:microsoft.com/office/officeart/2009/3/layout/HorizontalOrganizationChart"/>
    <dgm:cxn modelId="{46EEACAE-C793-4A7D-91D2-9FB95AC1AFCE}" type="presParOf" srcId="{6E379DA5-E48D-40AA-8AD0-2FD2AB8B64CE}" destId="{510DD07F-E2B2-4E30-8A19-9E569D7B6F6A}" srcOrd="2" destOrd="0" presId="urn:microsoft.com/office/officeart/2009/3/layout/HorizontalOrganizationChart"/>
    <dgm:cxn modelId="{E502A63D-1A15-44C8-A10F-6C710FDFF928}" type="presParOf" srcId="{BF25D847-2BB1-423D-B3F2-5BFD748C912E}" destId="{820D0E54-4704-4423-BE18-344484DF18C7}" srcOrd="2" destOrd="0" presId="urn:microsoft.com/office/officeart/2009/3/layout/HorizontalOrganizationChart"/>
    <dgm:cxn modelId="{857D42E5-4F92-4F7B-92BC-5F1BDDA4D1DB}" type="presParOf" srcId="{BF25D847-2BB1-423D-B3F2-5BFD748C912E}" destId="{51AD4CDB-A6FB-4E4E-8E37-66B3D791ECA8}" srcOrd="3" destOrd="0" presId="urn:microsoft.com/office/officeart/2009/3/layout/HorizontalOrganizationChart"/>
    <dgm:cxn modelId="{BA3829D3-7AF9-49A8-BDC6-7E102D317875}" type="presParOf" srcId="{51AD4CDB-A6FB-4E4E-8E37-66B3D791ECA8}" destId="{1CBB193B-9326-4212-9594-C86AA099CAAE}" srcOrd="0" destOrd="0" presId="urn:microsoft.com/office/officeart/2009/3/layout/HorizontalOrganizationChart"/>
    <dgm:cxn modelId="{32C8BC18-0659-4D40-877A-3DFAD627D691}" type="presParOf" srcId="{1CBB193B-9326-4212-9594-C86AA099CAAE}" destId="{C8A3AF6D-2AF7-4F45-9DAA-8010C4A81080}" srcOrd="0" destOrd="0" presId="urn:microsoft.com/office/officeart/2009/3/layout/HorizontalOrganizationChart"/>
    <dgm:cxn modelId="{27626639-8900-48D9-BAAC-FD03C743FE2B}" type="presParOf" srcId="{1CBB193B-9326-4212-9594-C86AA099CAAE}" destId="{FAD3F3E0-5842-4486-B6DF-4A723544D7D9}" srcOrd="1" destOrd="0" presId="urn:microsoft.com/office/officeart/2009/3/layout/HorizontalOrganizationChart"/>
    <dgm:cxn modelId="{B1B7C6D7-9062-4575-9AEE-56AF2BAD70D4}" type="presParOf" srcId="{51AD4CDB-A6FB-4E4E-8E37-66B3D791ECA8}" destId="{3F05D966-0325-41F6-9EAC-2260257F9C28}" srcOrd="1" destOrd="0" presId="urn:microsoft.com/office/officeart/2009/3/layout/HorizontalOrganizationChart"/>
    <dgm:cxn modelId="{629C6F89-9D8D-49A2-8390-FFD143BA3004}" type="presParOf" srcId="{51AD4CDB-A6FB-4E4E-8E37-66B3D791ECA8}" destId="{A3C66782-20E5-441A-AB68-EB829C4552F9}" srcOrd="2" destOrd="0" presId="urn:microsoft.com/office/officeart/2009/3/layout/HorizontalOrganizationChart"/>
    <dgm:cxn modelId="{3E795A16-5F51-4810-AA56-F9BD9977A5A8}" type="presParOf" srcId="{BF25D847-2BB1-423D-B3F2-5BFD748C912E}" destId="{69A757DB-23B9-477A-A310-180E2F8A2E5C}" srcOrd="4" destOrd="0" presId="urn:microsoft.com/office/officeart/2009/3/layout/HorizontalOrganizationChart"/>
    <dgm:cxn modelId="{4C9DDF00-28C3-49FC-9750-7C56D5BB33E9}" type="presParOf" srcId="{BF25D847-2BB1-423D-B3F2-5BFD748C912E}" destId="{6CDACADA-034A-4659-B732-B4BD0B7CB5B9}" srcOrd="5" destOrd="0" presId="urn:microsoft.com/office/officeart/2009/3/layout/HorizontalOrganizationChart"/>
    <dgm:cxn modelId="{7F9EEB8B-BBE5-4BE3-ADF0-B7D76BCFEC80}" type="presParOf" srcId="{6CDACADA-034A-4659-B732-B4BD0B7CB5B9}" destId="{03BA3955-B092-42DE-8DF5-18473FC4028A}" srcOrd="0" destOrd="0" presId="urn:microsoft.com/office/officeart/2009/3/layout/HorizontalOrganizationChart"/>
    <dgm:cxn modelId="{361B7A02-FDB5-4393-BBFB-CE7D8F456958}" type="presParOf" srcId="{03BA3955-B092-42DE-8DF5-18473FC4028A}" destId="{49D95095-1DC1-4854-94F4-5F379AC37A5A}" srcOrd="0" destOrd="0" presId="urn:microsoft.com/office/officeart/2009/3/layout/HorizontalOrganizationChart"/>
    <dgm:cxn modelId="{2E2D67FD-0EA3-47F0-9308-19DC61C0C78C}" type="presParOf" srcId="{03BA3955-B092-42DE-8DF5-18473FC4028A}" destId="{AE5E8B44-0C2D-49EF-9C0A-BDA91E29756E}" srcOrd="1" destOrd="0" presId="urn:microsoft.com/office/officeart/2009/3/layout/HorizontalOrganizationChart"/>
    <dgm:cxn modelId="{03D02430-7CA0-4F39-A86D-E2CA64A33FD9}" type="presParOf" srcId="{6CDACADA-034A-4659-B732-B4BD0B7CB5B9}" destId="{BBF1846B-9A85-46C8-9AF8-56FF32CBDDD0}" srcOrd="1" destOrd="0" presId="urn:microsoft.com/office/officeart/2009/3/layout/HorizontalOrganizationChart"/>
    <dgm:cxn modelId="{B681DC92-D362-4B3F-BA44-360F24B800E0}" type="presParOf" srcId="{6CDACADA-034A-4659-B732-B4BD0B7CB5B9}" destId="{BA763AC8-78D5-446A-98D9-939264105DD0}" srcOrd="2" destOrd="0" presId="urn:microsoft.com/office/officeart/2009/3/layout/HorizontalOrganizationChart"/>
    <dgm:cxn modelId="{C64B2907-1B7F-4AA6-B59E-0058B5A3E146}" type="presParOf" srcId="{BF25D847-2BB1-423D-B3F2-5BFD748C912E}" destId="{EB0BC618-E31F-4583-90BC-3F7993882B2C}" srcOrd="6" destOrd="0" presId="urn:microsoft.com/office/officeart/2009/3/layout/HorizontalOrganizationChart"/>
    <dgm:cxn modelId="{6D33A55F-A15C-4D65-A938-8D0CA372B419}" type="presParOf" srcId="{BF25D847-2BB1-423D-B3F2-5BFD748C912E}" destId="{23016795-8987-4D04-AED6-D0977CF191C0}" srcOrd="7" destOrd="0" presId="urn:microsoft.com/office/officeart/2009/3/layout/HorizontalOrganizationChart"/>
    <dgm:cxn modelId="{8F11B413-2C46-41FC-9044-B0932B386B18}" type="presParOf" srcId="{23016795-8987-4D04-AED6-D0977CF191C0}" destId="{690AEF97-0F64-44D1-823F-4A4779900745}" srcOrd="0" destOrd="0" presId="urn:microsoft.com/office/officeart/2009/3/layout/HorizontalOrganizationChart"/>
    <dgm:cxn modelId="{B8F15BDB-07BC-45DD-9C5D-BFC22232C5A4}" type="presParOf" srcId="{690AEF97-0F64-44D1-823F-4A4779900745}" destId="{81AF3F18-A7C8-4AE6-A8AA-61910690777F}" srcOrd="0" destOrd="0" presId="urn:microsoft.com/office/officeart/2009/3/layout/HorizontalOrganizationChart"/>
    <dgm:cxn modelId="{CF70DA80-E3E0-4C62-8B70-8F6CA00E16CC}" type="presParOf" srcId="{690AEF97-0F64-44D1-823F-4A4779900745}" destId="{E1F91D41-DDF6-40D6-BABA-1BD142C4F6F1}" srcOrd="1" destOrd="0" presId="urn:microsoft.com/office/officeart/2009/3/layout/HorizontalOrganizationChart"/>
    <dgm:cxn modelId="{4ADF842A-85E5-449E-A1AF-4811FFDC2A90}" type="presParOf" srcId="{23016795-8987-4D04-AED6-D0977CF191C0}" destId="{7196849E-6BF6-4DD8-8A12-DE0AE5FF2AD9}" srcOrd="1" destOrd="0" presId="urn:microsoft.com/office/officeart/2009/3/layout/HorizontalOrganizationChart"/>
    <dgm:cxn modelId="{6123C2A1-9FA4-4282-80A5-9FADCC1AD5D2}" type="presParOf" srcId="{23016795-8987-4D04-AED6-D0977CF191C0}" destId="{DFB08E46-3E26-4448-B3F5-E5522075A427}" srcOrd="2" destOrd="0" presId="urn:microsoft.com/office/officeart/2009/3/layout/HorizontalOrganizationChart"/>
    <dgm:cxn modelId="{D260803E-3F13-4B81-AF23-39A592A9EF57}" type="presParOf" srcId="{849395E4-BCBF-4FB1-88CA-FDF110F71D27}" destId="{50EEDBEF-1525-4A23-9F00-6D7DECE522A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7CBD27-CF38-483A-9E15-EBAC0C41DFD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4AF085C-0EC0-40BF-B01A-6F2AA733BE9F}">
      <dgm:prSet phldrT="[文本]"/>
      <dgm:spPr/>
      <dgm:t>
        <a:bodyPr/>
        <a:lstStyle/>
        <a:p>
          <a:r>
            <a:rPr lang="en-US" altLang="zh-CN" b="1" dirty="0"/>
            <a:t>NIGHTLIFE</a:t>
          </a:r>
          <a:endParaRPr lang="zh-CN" altLang="en-US" b="1" dirty="0"/>
        </a:p>
      </dgm:t>
    </dgm:pt>
    <dgm:pt modelId="{A1565511-8A6A-42E5-B858-66E3186536BB}" type="par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E27F31F6-E6EA-4B49-9036-F126FBCB34BA}" type="sib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D83A6B2A-DD60-4FB1-96F0-06211B65A64D}">
      <dgm:prSet phldrT="[文本]"/>
      <dgm:spPr/>
      <dgm:t>
        <a:bodyPr/>
        <a:lstStyle/>
        <a:p>
          <a:r>
            <a:rPr lang="en-US" altLang="zh-CN" dirty="0"/>
            <a:t>Beer Bar</a:t>
          </a:r>
          <a:endParaRPr lang="zh-CN" altLang="en-US" dirty="0"/>
        </a:p>
      </dgm:t>
    </dgm:pt>
    <dgm:pt modelId="{EF22F9A1-166F-432C-BC4D-0BA9ACD31C11}" type="sib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15282E20-84B5-482B-A5D0-4396F19BBBE8}" type="par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F5CC4C03-CF41-4FC8-8009-68AB671D16D3}">
      <dgm:prSet phldrT="[文本]"/>
      <dgm:spPr/>
      <dgm:t>
        <a:bodyPr/>
        <a:lstStyle/>
        <a:p>
          <a:r>
            <a:rPr lang="en-US" altLang="zh-CN" dirty="0"/>
            <a:t>Bar</a:t>
          </a:r>
          <a:endParaRPr lang="zh-CN" altLang="en-US" dirty="0"/>
        </a:p>
      </dgm:t>
    </dgm:pt>
    <dgm:pt modelId="{3B907CE8-5C1C-4ECC-8E8E-EF14EC53D268}" type="sib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E61ED23C-F99D-4258-8CE7-D8F870A39E17}" type="par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DE523C2A-56D6-4D07-A0F1-3D9640279E0D}">
      <dgm:prSet phldrT="[文本]"/>
      <dgm:spPr/>
      <dgm:t>
        <a:bodyPr/>
        <a:lstStyle/>
        <a:p>
          <a:r>
            <a:rPr lang="en-US" altLang="zh-CN" dirty="0"/>
            <a:t>Cocktail Bar</a:t>
          </a:r>
          <a:endParaRPr lang="zh-CN" altLang="en-US" dirty="0"/>
        </a:p>
      </dgm:t>
    </dgm:pt>
    <dgm:pt modelId="{885A9F07-6FF3-4A35-BAE7-7E137459810D}" type="sib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0B28A33A-8998-4734-A2A6-99C36F38E060}" type="par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1D3DDED9-36BD-4A19-8D43-CDEB2441C7AE}">
      <dgm:prSet phldrT="[文本]"/>
      <dgm:spPr/>
      <dgm:t>
        <a:bodyPr/>
        <a:lstStyle/>
        <a:p>
          <a:r>
            <a:rPr lang="en-US" altLang="zh-CN" dirty="0"/>
            <a:t>Jazz Club</a:t>
          </a:r>
          <a:endParaRPr lang="zh-CN" altLang="en-US" dirty="0"/>
        </a:p>
      </dgm:t>
    </dgm:pt>
    <dgm:pt modelId="{96423B9C-D173-4221-939B-DC60ED957C81}" type="par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2367A5D4-8E32-4D82-AF8F-4BCFFABB4D62}" type="sib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E4E0FEED-628D-46BF-B3B5-D8E83813EFF1}">
      <dgm:prSet phldrT="[文本]"/>
      <dgm:spPr/>
      <dgm:t>
        <a:bodyPr/>
        <a:lstStyle/>
        <a:p>
          <a:r>
            <a:rPr lang="en-US" altLang="zh-CN" dirty="0"/>
            <a:t>Rock Club</a:t>
          </a:r>
          <a:endParaRPr lang="zh-CN" altLang="en-US" dirty="0"/>
        </a:p>
      </dgm:t>
    </dgm:pt>
    <dgm:pt modelId="{06ADADDC-4E9E-4C2D-8E92-C19961D05CC9}" type="parTrans" cxnId="{A523CE09-E2B3-4CF7-930C-DF4958C7A7B3}">
      <dgm:prSet/>
      <dgm:spPr/>
      <dgm:t>
        <a:bodyPr/>
        <a:lstStyle/>
        <a:p>
          <a:endParaRPr lang="zh-CN" altLang="en-US"/>
        </a:p>
      </dgm:t>
    </dgm:pt>
    <dgm:pt modelId="{4BA4E968-53F4-4C91-8F2B-930C58006391}" type="sibTrans" cxnId="{A523CE09-E2B3-4CF7-930C-DF4958C7A7B3}">
      <dgm:prSet/>
      <dgm:spPr/>
      <dgm:t>
        <a:bodyPr/>
        <a:lstStyle/>
        <a:p>
          <a:endParaRPr lang="zh-CN" altLang="en-US"/>
        </a:p>
      </dgm:t>
    </dgm:pt>
    <dgm:pt modelId="{820ED002-1DAB-4E14-B4E5-15FD7F133F4E}" type="pres">
      <dgm:prSet presAssocID="{6B7CBD27-CF38-483A-9E15-EBAC0C41DFD1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849395E4-BCBF-4FB1-88CA-FDF110F71D27}" type="pres">
      <dgm:prSet presAssocID="{44AF085C-0EC0-40BF-B01A-6F2AA733BE9F}" presName="hierRoot1" presStyleCnt="0">
        <dgm:presLayoutVars>
          <dgm:hierBranch val="init"/>
        </dgm:presLayoutVars>
      </dgm:prSet>
      <dgm:spPr/>
    </dgm:pt>
    <dgm:pt modelId="{57F585C4-9D62-4E4E-A1E0-8FFC37DDC1E5}" type="pres">
      <dgm:prSet presAssocID="{44AF085C-0EC0-40BF-B01A-6F2AA733BE9F}" presName="rootComposite1" presStyleCnt="0"/>
      <dgm:spPr/>
    </dgm:pt>
    <dgm:pt modelId="{D9B77A5B-2006-4258-943A-CD5441EA7F63}" type="pres">
      <dgm:prSet presAssocID="{44AF085C-0EC0-40BF-B01A-6F2AA733BE9F}" presName="rootText1" presStyleLbl="node0" presStyleIdx="0" presStyleCnt="1">
        <dgm:presLayoutVars>
          <dgm:chPref val="3"/>
        </dgm:presLayoutVars>
      </dgm:prSet>
      <dgm:spPr/>
    </dgm:pt>
    <dgm:pt modelId="{9DFC7A87-EC34-4268-A24E-BC2CF564134E}" type="pres">
      <dgm:prSet presAssocID="{44AF085C-0EC0-40BF-B01A-6F2AA733BE9F}" presName="rootConnector1" presStyleLbl="node1" presStyleIdx="0" presStyleCnt="0"/>
      <dgm:spPr/>
    </dgm:pt>
    <dgm:pt modelId="{BF25D847-2BB1-423D-B3F2-5BFD748C912E}" type="pres">
      <dgm:prSet presAssocID="{44AF085C-0EC0-40BF-B01A-6F2AA733BE9F}" presName="hierChild2" presStyleCnt="0"/>
      <dgm:spPr/>
    </dgm:pt>
    <dgm:pt modelId="{3566341A-CEF5-425B-AE12-9B7B261FEE61}" type="pres">
      <dgm:prSet presAssocID="{15282E20-84B5-482B-A5D0-4396F19BBBE8}" presName="Name66" presStyleLbl="parChTrans1D2" presStyleIdx="0" presStyleCnt="5"/>
      <dgm:spPr/>
    </dgm:pt>
    <dgm:pt modelId="{6E379DA5-E48D-40AA-8AD0-2FD2AB8B64CE}" type="pres">
      <dgm:prSet presAssocID="{D83A6B2A-DD60-4FB1-96F0-06211B65A64D}" presName="hierRoot2" presStyleCnt="0">
        <dgm:presLayoutVars>
          <dgm:hierBranch val="init"/>
        </dgm:presLayoutVars>
      </dgm:prSet>
      <dgm:spPr/>
    </dgm:pt>
    <dgm:pt modelId="{21900F87-7A7F-4B23-9BF0-E4C656291CA8}" type="pres">
      <dgm:prSet presAssocID="{D83A6B2A-DD60-4FB1-96F0-06211B65A64D}" presName="rootComposite" presStyleCnt="0"/>
      <dgm:spPr/>
    </dgm:pt>
    <dgm:pt modelId="{7943F097-3AB9-4B3A-918B-E65C58112C45}" type="pres">
      <dgm:prSet presAssocID="{D83A6B2A-DD60-4FB1-96F0-06211B65A64D}" presName="rootText" presStyleLbl="node2" presStyleIdx="0" presStyleCnt="5">
        <dgm:presLayoutVars>
          <dgm:chPref val="3"/>
        </dgm:presLayoutVars>
      </dgm:prSet>
      <dgm:spPr/>
    </dgm:pt>
    <dgm:pt modelId="{9D4BDF92-152A-4E71-972E-9BCAA2162716}" type="pres">
      <dgm:prSet presAssocID="{D83A6B2A-DD60-4FB1-96F0-06211B65A64D}" presName="rootConnector" presStyleLbl="node2" presStyleIdx="0" presStyleCnt="5"/>
      <dgm:spPr/>
    </dgm:pt>
    <dgm:pt modelId="{71FBB76B-4C52-4689-A077-7506238B9CCC}" type="pres">
      <dgm:prSet presAssocID="{D83A6B2A-DD60-4FB1-96F0-06211B65A64D}" presName="hierChild4" presStyleCnt="0"/>
      <dgm:spPr/>
    </dgm:pt>
    <dgm:pt modelId="{510DD07F-E2B2-4E30-8A19-9E569D7B6F6A}" type="pres">
      <dgm:prSet presAssocID="{D83A6B2A-DD60-4FB1-96F0-06211B65A64D}" presName="hierChild5" presStyleCnt="0"/>
      <dgm:spPr/>
    </dgm:pt>
    <dgm:pt modelId="{820D0E54-4704-4423-BE18-344484DF18C7}" type="pres">
      <dgm:prSet presAssocID="{E61ED23C-F99D-4258-8CE7-D8F870A39E17}" presName="Name66" presStyleLbl="parChTrans1D2" presStyleIdx="1" presStyleCnt="5"/>
      <dgm:spPr/>
    </dgm:pt>
    <dgm:pt modelId="{51AD4CDB-A6FB-4E4E-8E37-66B3D791ECA8}" type="pres">
      <dgm:prSet presAssocID="{F5CC4C03-CF41-4FC8-8009-68AB671D16D3}" presName="hierRoot2" presStyleCnt="0">
        <dgm:presLayoutVars>
          <dgm:hierBranch val="init"/>
        </dgm:presLayoutVars>
      </dgm:prSet>
      <dgm:spPr/>
    </dgm:pt>
    <dgm:pt modelId="{1CBB193B-9326-4212-9594-C86AA099CAAE}" type="pres">
      <dgm:prSet presAssocID="{F5CC4C03-CF41-4FC8-8009-68AB671D16D3}" presName="rootComposite" presStyleCnt="0"/>
      <dgm:spPr/>
    </dgm:pt>
    <dgm:pt modelId="{C8A3AF6D-2AF7-4F45-9DAA-8010C4A81080}" type="pres">
      <dgm:prSet presAssocID="{F5CC4C03-CF41-4FC8-8009-68AB671D16D3}" presName="rootText" presStyleLbl="node2" presStyleIdx="1" presStyleCnt="5">
        <dgm:presLayoutVars>
          <dgm:chPref val="3"/>
        </dgm:presLayoutVars>
      </dgm:prSet>
      <dgm:spPr/>
    </dgm:pt>
    <dgm:pt modelId="{FAD3F3E0-5842-4486-B6DF-4A723544D7D9}" type="pres">
      <dgm:prSet presAssocID="{F5CC4C03-CF41-4FC8-8009-68AB671D16D3}" presName="rootConnector" presStyleLbl="node2" presStyleIdx="1" presStyleCnt="5"/>
      <dgm:spPr/>
    </dgm:pt>
    <dgm:pt modelId="{3F05D966-0325-41F6-9EAC-2260257F9C28}" type="pres">
      <dgm:prSet presAssocID="{F5CC4C03-CF41-4FC8-8009-68AB671D16D3}" presName="hierChild4" presStyleCnt="0"/>
      <dgm:spPr/>
    </dgm:pt>
    <dgm:pt modelId="{A3C66782-20E5-441A-AB68-EB829C4552F9}" type="pres">
      <dgm:prSet presAssocID="{F5CC4C03-CF41-4FC8-8009-68AB671D16D3}" presName="hierChild5" presStyleCnt="0"/>
      <dgm:spPr/>
    </dgm:pt>
    <dgm:pt modelId="{69A757DB-23B9-477A-A310-180E2F8A2E5C}" type="pres">
      <dgm:prSet presAssocID="{0B28A33A-8998-4734-A2A6-99C36F38E060}" presName="Name66" presStyleLbl="parChTrans1D2" presStyleIdx="2" presStyleCnt="5"/>
      <dgm:spPr/>
    </dgm:pt>
    <dgm:pt modelId="{6CDACADA-034A-4659-B732-B4BD0B7CB5B9}" type="pres">
      <dgm:prSet presAssocID="{DE523C2A-56D6-4D07-A0F1-3D9640279E0D}" presName="hierRoot2" presStyleCnt="0">
        <dgm:presLayoutVars>
          <dgm:hierBranch val="init"/>
        </dgm:presLayoutVars>
      </dgm:prSet>
      <dgm:spPr/>
    </dgm:pt>
    <dgm:pt modelId="{03BA3955-B092-42DE-8DF5-18473FC4028A}" type="pres">
      <dgm:prSet presAssocID="{DE523C2A-56D6-4D07-A0F1-3D9640279E0D}" presName="rootComposite" presStyleCnt="0"/>
      <dgm:spPr/>
    </dgm:pt>
    <dgm:pt modelId="{49D95095-1DC1-4854-94F4-5F379AC37A5A}" type="pres">
      <dgm:prSet presAssocID="{DE523C2A-56D6-4D07-A0F1-3D9640279E0D}" presName="rootText" presStyleLbl="node2" presStyleIdx="2" presStyleCnt="5">
        <dgm:presLayoutVars>
          <dgm:chPref val="3"/>
        </dgm:presLayoutVars>
      </dgm:prSet>
      <dgm:spPr/>
    </dgm:pt>
    <dgm:pt modelId="{AE5E8B44-0C2D-49EF-9C0A-BDA91E29756E}" type="pres">
      <dgm:prSet presAssocID="{DE523C2A-56D6-4D07-A0F1-3D9640279E0D}" presName="rootConnector" presStyleLbl="node2" presStyleIdx="2" presStyleCnt="5"/>
      <dgm:spPr/>
    </dgm:pt>
    <dgm:pt modelId="{BBF1846B-9A85-46C8-9AF8-56FF32CBDDD0}" type="pres">
      <dgm:prSet presAssocID="{DE523C2A-56D6-4D07-A0F1-3D9640279E0D}" presName="hierChild4" presStyleCnt="0"/>
      <dgm:spPr/>
    </dgm:pt>
    <dgm:pt modelId="{BA763AC8-78D5-446A-98D9-939264105DD0}" type="pres">
      <dgm:prSet presAssocID="{DE523C2A-56D6-4D07-A0F1-3D9640279E0D}" presName="hierChild5" presStyleCnt="0"/>
      <dgm:spPr/>
    </dgm:pt>
    <dgm:pt modelId="{EB0BC618-E31F-4583-90BC-3F7993882B2C}" type="pres">
      <dgm:prSet presAssocID="{96423B9C-D173-4221-939B-DC60ED957C81}" presName="Name66" presStyleLbl="parChTrans1D2" presStyleIdx="3" presStyleCnt="5"/>
      <dgm:spPr/>
    </dgm:pt>
    <dgm:pt modelId="{23016795-8987-4D04-AED6-D0977CF191C0}" type="pres">
      <dgm:prSet presAssocID="{1D3DDED9-36BD-4A19-8D43-CDEB2441C7AE}" presName="hierRoot2" presStyleCnt="0">
        <dgm:presLayoutVars>
          <dgm:hierBranch val="init"/>
        </dgm:presLayoutVars>
      </dgm:prSet>
      <dgm:spPr/>
    </dgm:pt>
    <dgm:pt modelId="{690AEF97-0F64-44D1-823F-4A4779900745}" type="pres">
      <dgm:prSet presAssocID="{1D3DDED9-36BD-4A19-8D43-CDEB2441C7AE}" presName="rootComposite" presStyleCnt="0"/>
      <dgm:spPr/>
    </dgm:pt>
    <dgm:pt modelId="{81AF3F18-A7C8-4AE6-A8AA-61910690777F}" type="pres">
      <dgm:prSet presAssocID="{1D3DDED9-36BD-4A19-8D43-CDEB2441C7AE}" presName="rootText" presStyleLbl="node2" presStyleIdx="3" presStyleCnt="5">
        <dgm:presLayoutVars>
          <dgm:chPref val="3"/>
        </dgm:presLayoutVars>
      </dgm:prSet>
      <dgm:spPr/>
    </dgm:pt>
    <dgm:pt modelId="{E1F91D41-DDF6-40D6-BABA-1BD142C4F6F1}" type="pres">
      <dgm:prSet presAssocID="{1D3DDED9-36BD-4A19-8D43-CDEB2441C7AE}" presName="rootConnector" presStyleLbl="node2" presStyleIdx="3" presStyleCnt="5"/>
      <dgm:spPr/>
    </dgm:pt>
    <dgm:pt modelId="{7196849E-6BF6-4DD8-8A12-DE0AE5FF2AD9}" type="pres">
      <dgm:prSet presAssocID="{1D3DDED9-36BD-4A19-8D43-CDEB2441C7AE}" presName="hierChild4" presStyleCnt="0"/>
      <dgm:spPr/>
    </dgm:pt>
    <dgm:pt modelId="{DFB08E46-3E26-4448-B3F5-E5522075A427}" type="pres">
      <dgm:prSet presAssocID="{1D3DDED9-36BD-4A19-8D43-CDEB2441C7AE}" presName="hierChild5" presStyleCnt="0"/>
      <dgm:spPr/>
    </dgm:pt>
    <dgm:pt modelId="{B46C2D0F-233F-4680-A6E6-02A9E9291CB4}" type="pres">
      <dgm:prSet presAssocID="{06ADADDC-4E9E-4C2D-8E92-C19961D05CC9}" presName="Name66" presStyleLbl="parChTrans1D2" presStyleIdx="4" presStyleCnt="5"/>
      <dgm:spPr/>
    </dgm:pt>
    <dgm:pt modelId="{11EC9805-C7AE-42BA-9068-7E1AC55D316E}" type="pres">
      <dgm:prSet presAssocID="{E4E0FEED-628D-46BF-B3B5-D8E83813EFF1}" presName="hierRoot2" presStyleCnt="0">
        <dgm:presLayoutVars>
          <dgm:hierBranch val="init"/>
        </dgm:presLayoutVars>
      </dgm:prSet>
      <dgm:spPr/>
    </dgm:pt>
    <dgm:pt modelId="{0C0840D2-4E00-4AA8-A709-209C220BB8D8}" type="pres">
      <dgm:prSet presAssocID="{E4E0FEED-628D-46BF-B3B5-D8E83813EFF1}" presName="rootComposite" presStyleCnt="0"/>
      <dgm:spPr/>
    </dgm:pt>
    <dgm:pt modelId="{B7974C4A-99F0-4D17-8CAE-A73A11B7F440}" type="pres">
      <dgm:prSet presAssocID="{E4E0FEED-628D-46BF-B3B5-D8E83813EFF1}" presName="rootText" presStyleLbl="node2" presStyleIdx="4" presStyleCnt="5">
        <dgm:presLayoutVars>
          <dgm:chPref val="3"/>
        </dgm:presLayoutVars>
      </dgm:prSet>
      <dgm:spPr/>
    </dgm:pt>
    <dgm:pt modelId="{5048FA1A-9F56-4D76-8486-676831B509A6}" type="pres">
      <dgm:prSet presAssocID="{E4E0FEED-628D-46BF-B3B5-D8E83813EFF1}" presName="rootConnector" presStyleLbl="node2" presStyleIdx="4" presStyleCnt="5"/>
      <dgm:spPr/>
    </dgm:pt>
    <dgm:pt modelId="{3589E041-DB21-4F45-A396-CE2DEF01D392}" type="pres">
      <dgm:prSet presAssocID="{E4E0FEED-628D-46BF-B3B5-D8E83813EFF1}" presName="hierChild4" presStyleCnt="0"/>
      <dgm:spPr/>
    </dgm:pt>
    <dgm:pt modelId="{7EC13458-E5AD-4685-825D-2CA087A3A6E8}" type="pres">
      <dgm:prSet presAssocID="{E4E0FEED-628D-46BF-B3B5-D8E83813EFF1}" presName="hierChild5" presStyleCnt="0"/>
      <dgm:spPr/>
    </dgm:pt>
    <dgm:pt modelId="{50EEDBEF-1525-4A23-9F00-6D7DECE522A5}" type="pres">
      <dgm:prSet presAssocID="{44AF085C-0EC0-40BF-B01A-6F2AA733BE9F}" presName="hierChild3" presStyleCnt="0"/>
      <dgm:spPr/>
    </dgm:pt>
  </dgm:ptLst>
  <dgm:cxnLst>
    <dgm:cxn modelId="{A523CE09-E2B3-4CF7-930C-DF4958C7A7B3}" srcId="{44AF085C-0EC0-40BF-B01A-6F2AA733BE9F}" destId="{E4E0FEED-628D-46BF-B3B5-D8E83813EFF1}" srcOrd="4" destOrd="0" parTransId="{06ADADDC-4E9E-4C2D-8E92-C19961D05CC9}" sibTransId="{4BA4E968-53F4-4C91-8F2B-930C58006391}"/>
    <dgm:cxn modelId="{36CFF023-D193-41C4-9FA3-1816E00ACEE0}" type="presOf" srcId="{F5CC4C03-CF41-4FC8-8009-68AB671D16D3}" destId="{C8A3AF6D-2AF7-4F45-9DAA-8010C4A81080}" srcOrd="0" destOrd="0" presId="urn:microsoft.com/office/officeart/2009/3/layout/HorizontalOrganizationChart"/>
    <dgm:cxn modelId="{EDD1C13C-1B5D-4C51-8294-52D109D800E4}" type="presOf" srcId="{E4E0FEED-628D-46BF-B3B5-D8E83813EFF1}" destId="{B7974C4A-99F0-4D17-8CAE-A73A11B7F440}" srcOrd="0" destOrd="0" presId="urn:microsoft.com/office/officeart/2009/3/layout/HorizontalOrganizationChart"/>
    <dgm:cxn modelId="{7214C561-9ACF-44BD-9A9D-9836E10F0F0A}" type="presOf" srcId="{96423B9C-D173-4221-939B-DC60ED957C81}" destId="{EB0BC618-E31F-4583-90BC-3F7993882B2C}" srcOrd="0" destOrd="0" presId="urn:microsoft.com/office/officeart/2009/3/layout/HorizontalOrganizationChart"/>
    <dgm:cxn modelId="{5BD9C343-B1BF-42BC-86C7-C0A2643A4AD6}" type="presOf" srcId="{D83A6B2A-DD60-4FB1-96F0-06211B65A64D}" destId="{9D4BDF92-152A-4E71-972E-9BCAA2162716}" srcOrd="1" destOrd="0" presId="urn:microsoft.com/office/officeart/2009/3/layout/HorizontalOrganizationChart"/>
    <dgm:cxn modelId="{C3E6A246-EA34-409F-ACD7-9BA9596FC7DB}" type="presOf" srcId="{E4E0FEED-628D-46BF-B3B5-D8E83813EFF1}" destId="{5048FA1A-9F56-4D76-8486-676831B509A6}" srcOrd="1" destOrd="0" presId="urn:microsoft.com/office/officeart/2009/3/layout/HorizontalOrganizationChart"/>
    <dgm:cxn modelId="{98BA3050-63D7-451E-9420-E925C9E5C958}" type="presOf" srcId="{0B28A33A-8998-4734-A2A6-99C36F38E060}" destId="{69A757DB-23B9-477A-A310-180E2F8A2E5C}" srcOrd="0" destOrd="0" presId="urn:microsoft.com/office/officeart/2009/3/layout/HorizontalOrganizationChart"/>
    <dgm:cxn modelId="{D019F970-3170-4DDC-AF4E-A55165FEA2E5}" type="presOf" srcId="{6B7CBD27-CF38-483A-9E15-EBAC0C41DFD1}" destId="{820ED002-1DAB-4E14-B4E5-15FD7F133F4E}" srcOrd="0" destOrd="0" presId="urn:microsoft.com/office/officeart/2009/3/layout/HorizontalOrganizationChart"/>
    <dgm:cxn modelId="{E8BE3672-5E2D-49AC-9150-9F66877BC46C}" srcId="{44AF085C-0EC0-40BF-B01A-6F2AA733BE9F}" destId="{1D3DDED9-36BD-4A19-8D43-CDEB2441C7AE}" srcOrd="3" destOrd="0" parTransId="{96423B9C-D173-4221-939B-DC60ED957C81}" sibTransId="{2367A5D4-8E32-4D82-AF8F-4BCFFABB4D62}"/>
    <dgm:cxn modelId="{E6D22156-E78B-4C0D-901B-CEBB283A2714}" type="presOf" srcId="{F5CC4C03-CF41-4FC8-8009-68AB671D16D3}" destId="{FAD3F3E0-5842-4486-B6DF-4A723544D7D9}" srcOrd="1" destOrd="0" presId="urn:microsoft.com/office/officeart/2009/3/layout/HorizontalOrganizationChart"/>
    <dgm:cxn modelId="{4EFE6177-49A1-42B3-8211-27C5E3E99BB6}" type="presOf" srcId="{DE523C2A-56D6-4D07-A0F1-3D9640279E0D}" destId="{49D95095-1DC1-4854-94F4-5F379AC37A5A}" srcOrd="0" destOrd="0" presId="urn:microsoft.com/office/officeart/2009/3/layout/HorizontalOrganizationChart"/>
    <dgm:cxn modelId="{66480684-3BD0-4E6A-B54B-A81425E8FB38}" type="presOf" srcId="{15282E20-84B5-482B-A5D0-4396F19BBBE8}" destId="{3566341A-CEF5-425B-AE12-9B7B261FEE61}" srcOrd="0" destOrd="0" presId="urn:microsoft.com/office/officeart/2009/3/layout/HorizontalOrganizationChart"/>
    <dgm:cxn modelId="{2D869C8D-D5C1-460B-A2F8-4D392A306F47}" type="presOf" srcId="{1D3DDED9-36BD-4A19-8D43-CDEB2441C7AE}" destId="{E1F91D41-DDF6-40D6-BABA-1BD142C4F6F1}" srcOrd="1" destOrd="0" presId="urn:microsoft.com/office/officeart/2009/3/layout/HorizontalOrganizationChart"/>
    <dgm:cxn modelId="{F4FED48D-2EFD-45CB-B3B1-940E7ECDB601}" type="presOf" srcId="{06ADADDC-4E9E-4C2D-8E92-C19961D05CC9}" destId="{B46C2D0F-233F-4680-A6E6-02A9E9291CB4}" srcOrd="0" destOrd="0" presId="urn:microsoft.com/office/officeart/2009/3/layout/HorizontalOrganizationChart"/>
    <dgm:cxn modelId="{28CB24A0-87EE-4023-88A3-FFFD4678D3E7}" type="presOf" srcId="{44AF085C-0EC0-40BF-B01A-6F2AA733BE9F}" destId="{D9B77A5B-2006-4258-943A-CD5441EA7F63}" srcOrd="0" destOrd="0" presId="urn:microsoft.com/office/officeart/2009/3/layout/HorizontalOrganizationChart"/>
    <dgm:cxn modelId="{B9B4B5A5-9CEE-4D10-A07B-0F1C51410F51}" type="presOf" srcId="{E61ED23C-F99D-4258-8CE7-D8F870A39E17}" destId="{820D0E54-4704-4423-BE18-344484DF18C7}" srcOrd="0" destOrd="0" presId="urn:microsoft.com/office/officeart/2009/3/layout/HorizontalOrganizationChart"/>
    <dgm:cxn modelId="{EFEFF5A6-018E-4DC9-97A8-0B1C80D1800C}" srcId="{44AF085C-0EC0-40BF-B01A-6F2AA733BE9F}" destId="{F5CC4C03-CF41-4FC8-8009-68AB671D16D3}" srcOrd="1" destOrd="0" parTransId="{E61ED23C-F99D-4258-8CE7-D8F870A39E17}" sibTransId="{3B907CE8-5C1C-4ECC-8E8E-EF14EC53D268}"/>
    <dgm:cxn modelId="{33DCC2AD-5F6F-49A4-991C-ED7DE8441F55}" srcId="{6B7CBD27-CF38-483A-9E15-EBAC0C41DFD1}" destId="{44AF085C-0EC0-40BF-B01A-6F2AA733BE9F}" srcOrd="0" destOrd="0" parTransId="{A1565511-8A6A-42E5-B858-66E3186536BB}" sibTransId="{E27F31F6-E6EA-4B49-9036-F126FBCB34BA}"/>
    <dgm:cxn modelId="{F30821B1-ECE3-43FD-A7E6-1D890DEDE845}" type="presOf" srcId="{DE523C2A-56D6-4D07-A0F1-3D9640279E0D}" destId="{AE5E8B44-0C2D-49EF-9C0A-BDA91E29756E}" srcOrd="1" destOrd="0" presId="urn:microsoft.com/office/officeart/2009/3/layout/HorizontalOrganizationChart"/>
    <dgm:cxn modelId="{B5920BBC-B4A6-40C2-8D79-7E73BEE1C2F0}" type="presOf" srcId="{1D3DDED9-36BD-4A19-8D43-CDEB2441C7AE}" destId="{81AF3F18-A7C8-4AE6-A8AA-61910690777F}" srcOrd="0" destOrd="0" presId="urn:microsoft.com/office/officeart/2009/3/layout/HorizontalOrganizationChart"/>
    <dgm:cxn modelId="{55B082BF-0B10-43FD-8F59-EB4C7FB9A73E}" type="presOf" srcId="{44AF085C-0EC0-40BF-B01A-6F2AA733BE9F}" destId="{9DFC7A87-EC34-4268-A24E-BC2CF564134E}" srcOrd="1" destOrd="0" presId="urn:microsoft.com/office/officeart/2009/3/layout/HorizontalOrganizationChart"/>
    <dgm:cxn modelId="{C38E0BC2-8BD5-4D72-A56B-432E698F8F66}" srcId="{44AF085C-0EC0-40BF-B01A-6F2AA733BE9F}" destId="{DE523C2A-56D6-4D07-A0F1-3D9640279E0D}" srcOrd="2" destOrd="0" parTransId="{0B28A33A-8998-4734-A2A6-99C36F38E060}" sibTransId="{885A9F07-6FF3-4A35-BAE7-7E137459810D}"/>
    <dgm:cxn modelId="{AC4C35D8-B3F1-474F-A81F-CDDEBBC322BC}" type="presOf" srcId="{D83A6B2A-DD60-4FB1-96F0-06211B65A64D}" destId="{7943F097-3AB9-4B3A-918B-E65C58112C45}" srcOrd="0" destOrd="0" presId="urn:microsoft.com/office/officeart/2009/3/layout/HorizontalOrganizationChart"/>
    <dgm:cxn modelId="{3CC4F8E0-4FD3-47B3-A905-4D35171E9507}" srcId="{44AF085C-0EC0-40BF-B01A-6F2AA733BE9F}" destId="{D83A6B2A-DD60-4FB1-96F0-06211B65A64D}" srcOrd="0" destOrd="0" parTransId="{15282E20-84B5-482B-A5D0-4396F19BBBE8}" sibTransId="{EF22F9A1-166F-432C-BC4D-0BA9ACD31C11}"/>
    <dgm:cxn modelId="{5191F0C5-CF44-4FCF-B5D0-1015E7FFE4FF}" type="presParOf" srcId="{820ED002-1DAB-4E14-B4E5-15FD7F133F4E}" destId="{849395E4-BCBF-4FB1-88CA-FDF110F71D27}" srcOrd="0" destOrd="0" presId="urn:microsoft.com/office/officeart/2009/3/layout/HorizontalOrganizationChart"/>
    <dgm:cxn modelId="{976ED787-443F-44F5-8C06-157F0C4C69E4}" type="presParOf" srcId="{849395E4-BCBF-4FB1-88CA-FDF110F71D27}" destId="{57F585C4-9D62-4E4E-A1E0-8FFC37DDC1E5}" srcOrd="0" destOrd="0" presId="urn:microsoft.com/office/officeart/2009/3/layout/HorizontalOrganizationChart"/>
    <dgm:cxn modelId="{3467A268-5403-473F-8DE3-2701859208A8}" type="presParOf" srcId="{57F585C4-9D62-4E4E-A1E0-8FFC37DDC1E5}" destId="{D9B77A5B-2006-4258-943A-CD5441EA7F63}" srcOrd="0" destOrd="0" presId="urn:microsoft.com/office/officeart/2009/3/layout/HorizontalOrganizationChart"/>
    <dgm:cxn modelId="{5482E954-7B05-472B-B84F-B1EEE08A05CB}" type="presParOf" srcId="{57F585C4-9D62-4E4E-A1E0-8FFC37DDC1E5}" destId="{9DFC7A87-EC34-4268-A24E-BC2CF564134E}" srcOrd="1" destOrd="0" presId="urn:microsoft.com/office/officeart/2009/3/layout/HorizontalOrganizationChart"/>
    <dgm:cxn modelId="{320CCD01-797B-40E3-A7AB-7019FB586B50}" type="presParOf" srcId="{849395E4-BCBF-4FB1-88CA-FDF110F71D27}" destId="{BF25D847-2BB1-423D-B3F2-5BFD748C912E}" srcOrd="1" destOrd="0" presId="urn:microsoft.com/office/officeart/2009/3/layout/HorizontalOrganizationChart"/>
    <dgm:cxn modelId="{3D6D545E-4F39-45A9-A0DF-3CD93B402A45}" type="presParOf" srcId="{BF25D847-2BB1-423D-B3F2-5BFD748C912E}" destId="{3566341A-CEF5-425B-AE12-9B7B261FEE61}" srcOrd="0" destOrd="0" presId="urn:microsoft.com/office/officeart/2009/3/layout/HorizontalOrganizationChart"/>
    <dgm:cxn modelId="{F4BCC71A-D064-41D1-B3F6-D950C73879DC}" type="presParOf" srcId="{BF25D847-2BB1-423D-B3F2-5BFD748C912E}" destId="{6E379DA5-E48D-40AA-8AD0-2FD2AB8B64CE}" srcOrd="1" destOrd="0" presId="urn:microsoft.com/office/officeart/2009/3/layout/HorizontalOrganizationChart"/>
    <dgm:cxn modelId="{024D6C53-3843-41A5-A9C4-837EC9D915E9}" type="presParOf" srcId="{6E379DA5-E48D-40AA-8AD0-2FD2AB8B64CE}" destId="{21900F87-7A7F-4B23-9BF0-E4C656291CA8}" srcOrd="0" destOrd="0" presId="urn:microsoft.com/office/officeart/2009/3/layout/HorizontalOrganizationChart"/>
    <dgm:cxn modelId="{F5B5C3BB-C330-47A6-8D91-97A9B1AFA635}" type="presParOf" srcId="{21900F87-7A7F-4B23-9BF0-E4C656291CA8}" destId="{7943F097-3AB9-4B3A-918B-E65C58112C45}" srcOrd="0" destOrd="0" presId="urn:microsoft.com/office/officeart/2009/3/layout/HorizontalOrganizationChart"/>
    <dgm:cxn modelId="{E0F02BF0-807B-4444-9086-279F4FFF8EC5}" type="presParOf" srcId="{21900F87-7A7F-4B23-9BF0-E4C656291CA8}" destId="{9D4BDF92-152A-4E71-972E-9BCAA2162716}" srcOrd="1" destOrd="0" presId="urn:microsoft.com/office/officeart/2009/3/layout/HorizontalOrganizationChart"/>
    <dgm:cxn modelId="{B62A6C8D-A75A-437A-9AF8-37369861708A}" type="presParOf" srcId="{6E379DA5-E48D-40AA-8AD0-2FD2AB8B64CE}" destId="{71FBB76B-4C52-4689-A077-7506238B9CCC}" srcOrd="1" destOrd="0" presId="urn:microsoft.com/office/officeart/2009/3/layout/HorizontalOrganizationChart"/>
    <dgm:cxn modelId="{46EEACAE-C793-4A7D-91D2-9FB95AC1AFCE}" type="presParOf" srcId="{6E379DA5-E48D-40AA-8AD0-2FD2AB8B64CE}" destId="{510DD07F-E2B2-4E30-8A19-9E569D7B6F6A}" srcOrd="2" destOrd="0" presId="urn:microsoft.com/office/officeart/2009/3/layout/HorizontalOrganizationChart"/>
    <dgm:cxn modelId="{E502A63D-1A15-44C8-A10F-6C710FDFF928}" type="presParOf" srcId="{BF25D847-2BB1-423D-B3F2-5BFD748C912E}" destId="{820D0E54-4704-4423-BE18-344484DF18C7}" srcOrd="2" destOrd="0" presId="urn:microsoft.com/office/officeart/2009/3/layout/HorizontalOrganizationChart"/>
    <dgm:cxn modelId="{857D42E5-4F92-4F7B-92BC-5F1BDDA4D1DB}" type="presParOf" srcId="{BF25D847-2BB1-423D-B3F2-5BFD748C912E}" destId="{51AD4CDB-A6FB-4E4E-8E37-66B3D791ECA8}" srcOrd="3" destOrd="0" presId="urn:microsoft.com/office/officeart/2009/3/layout/HorizontalOrganizationChart"/>
    <dgm:cxn modelId="{BA3829D3-7AF9-49A8-BDC6-7E102D317875}" type="presParOf" srcId="{51AD4CDB-A6FB-4E4E-8E37-66B3D791ECA8}" destId="{1CBB193B-9326-4212-9594-C86AA099CAAE}" srcOrd="0" destOrd="0" presId="urn:microsoft.com/office/officeart/2009/3/layout/HorizontalOrganizationChart"/>
    <dgm:cxn modelId="{32C8BC18-0659-4D40-877A-3DFAD627D691}" type="presParOf" srcId="{1CBB193B-9326-4212-9594-C86AA099CAAE}" destId="{C8A3AF6D-2AF7-4F45-9DAA-8010C4A81080}" srcOrd="0" destOrd="0" presId="urn:microsoft.com/office/officeart/2009/3/layout/HorizontalOrganizationChart"/>
    <dgm:cxn modelId="{27626639-8900-48D9-BAAC-FD03C743FE2B}" type="presParOf" srcId="{1CBB193B-9326-4212-9594-C86AA099CAAE}" destId="{FAD3F3E0-5842-4486-B6DF-4A723544D7D9}" srcOrd="1" destOrd="0" presId="urn:microsoft.com/office/officeart/2009/3/layout/HorizontalOrganizationChart"/>
    <dgm:cxn modelId="{B1B7C6D7-9062-4575-9AEE-56AF2BAD70D4}" type="presParOf" srcId="{51AD4CDB-A6FB-4E4E-8E37-66B3D791ECA8}" destId="{3F05D966-0325-41F6-9EAC-2260257F9C28}" srcOrd="1" destOrd="0" presId="urn:microsoft.com/office/officeart/2009/3/layout/HorizontalOrganizationChart"/>
    <dgm:cxn modelId="{629C6F89-9D8D-49A2-8390-FFD143BA3004}" type="presParOf" srcId="{51AD4CDB-A6FB-4E4E-8E37-66B3D791ECA8}" destId="{A3C66782-20E5-441A-AB68-EB829C4552F9}" srcOrd="2" destOrd="0" presId="urn:microsoft.com/office/officeart/2009/3/layout/HorizontalOrganizationChart"/>
    <dgm:cxn modelId="{3E795A16-5F51-4810-AA56-F9BD9977A5A8}" type="presParOf" srcId="{BF25D847-2BB1-423D-B3F2-5BFD748C912E}" destId="{69A757DB-23B9-477A-A310-180E2F8A2E5C}" srcOrd="4" destOrd="0" presId="urn:microsoft.com/office/officeart/2009/3/layout/HorizontalOrganizationChart"/>
    <dgm:cxn modelId="{4C9DDF00-28C3-49FC-9750-7C56D5BB33E9}" type="presParOf" srcId="{BF25D847-2BB1-423D-B3F2-5BFD748C912E}" destId="{6CDACADA-034A-4659-B732-B4BD0B7CB5B9}" srcOrd="5" destOrd="0" presId="urn:microsoft.com/office/officeart/2009/3/layout/HorizontalOrganizationChart"/>
    <dgm:cxn modelId="{7F9EEB8B-BBE5-4BE3-ADF0-B7D76BCFEC80}" type="presParOf" srcId="{6CDACADA-034A-4659-B732-B4BD0B7CB5B9}" destId="{03BA3955-B092-42DE-8DF5-18473FC4028A}" srcOrd="0" destOrd="0" presId="urn:microsoft.com/office/officeart/2009/3/layout/HorizontalOrganizationChart"/>
    <dgm:cxn modelId="{361B7A02-FDB5-4393-BBFB-CE7D8F456958}" type="presParOf" srcId="{03BA3955-B092-42DE-8DF5-18473FC4028A}" destId="{49D95095-1DC1-4854-94F4-5F379AC37A5A}" srcOrd="0" destOrd="0" presId="urn:microsoft.com/office/officeart/2009/3/layout/HorizontalOrganizationChart"/>
    <dgm:cxn modelId="{2E2D67FD-0EA3-47F0-9308-19DC61C0C78C}" type="presParOf" srcId="{03BA3955-B092-42DE-8DF5-18473FC4028A}" destId="{AE5E8B44-0C2D-49EF-9C0A-BDA91E29756E}" srcOrd="1" destOrd="0" presId="urn:microsoft.com/office/officeart/2009/3/layout/HorizontalOrganizationChart"/>
    <dgm:cxn modelId="{03D02430-7CA0-4F39-A86D-E2CA64A33FD9}" type="presParOf" srcId="{6CDACADA-034A-4659-B732-B4BD0B7CB5B9}" destId="{BBF1846B-9A85-46C8-9AF8-56FF32CBDDD0}" srcOrd="1" destOrd="0" presId="urn:microsoft.com/office/officeart/2009/3/layout/HorizontalOrganizationChart"/>
    <dgm:cxn modelId="{B681DC92-D362-4B3F-BA44-360F24B800E0}" type="presParOf" srcId="{6CDACADA-034A-4659-B732-B4BD0B7CB5B9}" destId="{BA763AC8-78D5-446A-98D9-939264105DD0}" srcOrd="2" destOrd="0" presId="urn:microsoft.com/office/officeart/2009/3/layout/HorizontalOrganizationChart"/>
    <dgm:cxn modelId="{C64B2907-1B7F-4AA6-B59E-0058B5A3E146}" type="presParOf" srcId="{BF25D847-2BB1-423D-B3F2-5BFD748C912E}" destId="{EB0BC618-E31F-4583-90BC-3F7993882B2C}" srcOrd="6" destOrd="0" presId="urn:microsoft.com/office/officeart/2009/3/layout/HorizontalOrganizationChart"/>
    <dgm:cxn modelId="{6D33A55F-A15C-4D65-A938-8D0CA372B419}" type="presParOf" srcId="{BF25D847-2BB1-423D-B3F2-5BFD748C912E}" destId="{23016795-8987-4D04-AED6-D0977CF191C0}" srcOrd="7" destOrd="0" presId="urn:microsoft.com/office/officeart/2009/3/layout/HorizontalOrganizationChart"/>
    <dgm:cxn modelId="{8F11B413-2C46-41FC-9044-B0932B386B18}" type="presParOf" srcId="{23016795-8987-4D04-AED6-D0977CF191C0}" destId="{690AEF97-0F64-44D1-823F-4A4779900745}" srcOrd="0" destOrd="0" presId="urn:microsoft.com/office/officeart/2009/3/layout/HorizontalOrganizationChart"/>
    <dgm:cxn modelId="{B8F15BDB-07BC-45DD-9C5D-BFC22232C5A4}" type="presParOf" srcId="{690AEF97-0F64-44D1-823F-4A4779900745}" destId="{81AF3F18-A7C8-4AE6-A8AA-61910690777F}" srcOrd="0" destOrd="0" presId="urn:microsoft.com/office/officeart/2009/3/layout/HorizontalOrganizationChart"/>
    <dgm:cxn modelId="{CF70DA80-E3E0-4C62-8B70-8F6CA00E16CC}" type="presParOf" srcId="{690AEF97-0F64-44D1-823F-4A4779900745}" destId="{E1F91D41-DDF6-40D6-BABA-1BD142C4F6F1}" srcOrd="1" destOrd="0" presId="urn:microsoft.com/office/officeart/2009/3/layout/HorizontalOrganizationChart"/>
    <dgm:cxn modelId="{4ADF842A-85E5-449E-A1AF-4811FFDC2A90}" type="presParOf" srcId="{23016795-8987-4D04-AED6-D0977CF191C0}" destId="{7196849E-6BF6-4DD8-8A12-DE0AE5FF2AD9}" srcOrd="1" destOrd="0" presId="urn:microsoft.com/office/officeart/2009/3/layout/HorizontalOrganizationChart"/>
    <dgm:cxn modelId="{6123C2A1-9FA4-4282-80A5-9FADCC1AD5D2}" type="presParOf" srcId="{23016795-8987-4D04-AED6-D0977CF191C0}" destId="{DFB08E46-3E26-4448-B3F5-E5522075A427}" srcOrd="2" destOrd="0" presId="urn:microsoft.com/office/officeart/2009/3/layout/HorizontalOrganizationChart"/>
    <dgm:cxn modelId="{7FCD3E0F-6487-454C-A3E4-97315406B9A7}" type="presParOf" srcId="{BF25D847-2BB1-423D-B3F2-5BFD748C912E}" destId="{B46C2D0F-233F-4680-A6E6-02A9E9291CB4}" srcOrd="8" destOrd="0" presId="urn:microsoft.com/office/officeart/2009/3/layout/HorizontalOrganizationChart"/>
    <dgm:cxn modelId="{7782E151-849C-481B-8CAB-1007C64EB38E}" type="presParOf" srcId="{BF25D847-2BB1-423D-B3F2-5BFD748C912E}" destId="{11EC9805-C7AE-42BA-9068-7E1AC55D316E}" srcOrd="9" destOrd="0" presId="urn:microsoft.com/office/officeart/2009/3/layout/HorizontalOrganizationChart"/>
    <dgm:cxn modelId="{797AFF36-A11B-485F-BA4E-F769F46C704E}" type="presParOf" srcId="{11EC9805-C7AE-42BA-9068-7E1AC55D316E}" destId="{0C0840D2-4E00-4AA8-A709-209C220BB8D8}" srcOrd="0" destOrd="0" presId="urn:microsoft.com/office/officeart/2009/3/layout/HorizontalOrganizationChart"/>
    <dgm:cxn modelId="{1896E907-BE15-455A-81A3-6A829760F860}" type="presParOf" srcId="{0C0840D2-4E00-4AA8-A709-209C220BB8D8}" destId="{B7974C4A-99F0-4D17-8CAE-A73A11B7F440}" srcOrd="0" destOrd="0" presId="urn:microsoft.com/office/officeart/2009/3/layout/HorizontalOrganizationChart"/>
    <dgm:cxn modelId="{C326CC01-0343-4947-B249-C4E867A5F160}" type="presParOf" srcId="{0C0840D2-4E00-4AA8-A709-209C220BB8D8}" destId="{5048FA1A-9F56-4D76-8486-676831B509A6}" srcOrd="1" destOrd="0" presId="urn:microsoft.com/office/officeart/2009/3/layout/HorizontalOrganizationChart"/>
    <dgm:cxn modelId="{62A6BB41-97A1-4BAE-A59C-00174C37E4AA}" type="presParOf" srcId="{11EC9805-C7AE-42BA-9068-7E1AC55D316E}" destId="{3589E041-DB21-4F45-A396-CE2DEF01D392}" srcOrd="1" destOrd="0" presId="urn:microsoft.com/office/officeart/2009/3/layout/HorizontalOrganizationChart"/>
    <dgm:cxn modelId="{CAC516FF-C78F-4A8E-A0B0-881568BA73B6}" type="presParOf" srcId="{11EC9805-C7AE-42BA-9068-7E1AC55D316E}" destId="{7EC13458-E5AD-4685-825D-2CA087A3A6E8}" srcOrd="2" destOrd="0" presId="urn:microsoft.com/office/officeart/2009/3/layout/HorizontalOrganizationChart"/>
    <dgm:cxn modelId="{D260803E-3F13-4B81-AF23-39A592A9EF57}" type="presParOf" srcId="{849395E4-BCBF-4FB1-88CA-FDF110F71D27}" destId="{50EEDBEF-1525-4A23-9F00-6D7DECE522A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7CBD27-CF38-483A-9E15-EBAC0C41DFD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4AF085C-0EC0-40BF-B01A-6F2AA733BE9F}">
      <dgm:prSet phldrT="[文本]"/>
      <dgm:spPr/>
      <dgm:t>
        <a:bodyPr/>
        <a:lstStyle/>
        <a:p>
          <a:r>
            <a:rPr lang="en-US" altLang="zh-CN" b="1" dirty="0"/>
            <a:t>SPORTS FIELD</a:t>
          </a:r>
          <a:endParaRPr lang="zh-CN" altLang="en-US" b="1" dirty="0"/>
        </a:p>
      </dgm:t>
    </dgm:pt>
    <dgm:pt modelId="{A1565511-8A6A-42E5-B858-66E3186536BB}" type="par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E27F31F6-E6EA-4B49-9036-F126FBCB34BA}" type="sib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D83A6B2A-DD60-4FB1-96F0-06211B65A64D}">
      <dgm:prSet phldrT="[文本]"/>
      <dgm:spPr/>
      <dgm:t>
        <a:bodyPr/>
        <a:lstStyle/>
        <a:p>
          <a:r>
            <a:rPr lang="en-US" altLang="zh-CN" dirty="0"/>
            <a:t>Soccer Field</a:t>
          </a:r>
          <a:endParaRPr lang="zh-CN" altLang="en-US" dirty="0"/>
        </a:p>
      </dgm:t>
    </dgm:pt>
    <dgm:pt modelId="{EF22F9A1-166F-432C-BC4D-0BA9ACD31C11}" type="sib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15282E20-84B5-482B-A5D0-4396F19BBBE8}" type="par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F5CC4C03-CF41-4FC8-8009-68AB671D16D3}">
      <dgm:prSet phldrT="[文本]"/>
      <dgm:spPr/>
      <dgm:t>
        <a:bodyPr/>
        <a:lstStyle/>
        <a:p>
          <a:r>
            <a:rPr lang="en-US" altLang="zh-CN" dirty="0"/>
            <a:t>Skating Rink</a:t>
          </a:r>
          <a:endParaRPr lang="zh-CN" altLang="en-US" dirty="0"/>
        </a:p>
      </dgm:t>
    </dgm:pt>
    <dgm:pt modelId="{3B907CE8-5C1C-4ECC-8E8E-EF14EC53D268}" type="sib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E61ED23C-F99D-4258-8CE7-D8F870A39E17}" type="par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DE523C2A-56D6-4D07-A0F1-3D9640279E0D}">
      <dgm:prSet phldrT="[文本]"/>
      <dgm:spPr/>
      <dgm:t>
        <a:bodyPr/>
        <a:lstStyle/>
        <a:p>
          <a:r>
            <a:rPr lang="en-US" altLang="zh-CN" dirty="0"/>
            <a:t>Playground</a:t>
          </a:r>
          <a:endParaRPr lang="zh-CN" altLang="en-US" dirty="0"/>
        </a:p>
      </dgm:t>
    </dgm:pt>
    <dgm:pt modelId="{885A9F07-6FF3-4A35-BAE7-7E137459810D}" type="sib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0B28A33A-8998-4734-A2A6-99C36F38E060}" type="par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1D3DDED9-36BD-4A19-8D43-CDEB2441C7AE}">
      <dgm:prSet phldrT="[文本]"/>
      <dgm:spPr/>
      <dgm:t>
        <a:bodyPr/>
        <a:lstStyle/>
        <a:p>
          <a:r>
            <a:rPr lang="en-US" altLang="zh-CN" dirty="0"/>
            <a:t>Tennis Court</a:t>
          </a:r>
          <a:endParaRPr lang="zh-CN" altLang="en-US" dirty="0"/>
        </a:p>
      </dgm:t>
    </dgm:pt>
    <dgm:pt modelId="{96423B9C-D173-4221-939B-DC60ED957C81}" type="par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2367A5D4-8E32-4D82-AF8F-4BCFFABB4D62}" type="sib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E4E0FEED-628D-46BF-B3B5-D8E83813EFF1}">
      <dgm:prSet phldrT="[文本]"/>
      <dgm:spPr/>
      <dgm:t>
        <a:bodyPr/>
        <a:lstStyle/>
        <a:p>
          <a:r>
            <a:rPr lang="en-US" altLang="zh-CN" dirty="0"/>
            <a:t>Volleyball Court</a:t>
          </a:r>
          <a:endParaRPr lang="zh-CN" altLang="en-US" dirty="0"/>
        </a:p>
      </dgm:t>
    </dgm:pt>
    <dgm:pt modelId="{06ADADDC-4E9E-4C2D-8E92-C19961D05CC9}" type="parTrans" cxnId="{A523CE09-E2B3-4CF7-930C-DF4958C7A7B3}">
      <dgm:prSet/>
      <dgm:spPr/>
      <dgm:t>
        <a:bodyPr/>
        <a:lstStyle/>
        <a:p>
          <a:endParaRPr lang="zh-CN" altLang="en-US"/>
        </a:p>
      </dgm:t>
    </dgm:pt>
    <dgm:pt modelId="{4BA4E968-53F4-4C91-8F2B-930C58006391}" type="sibTrans" cxnId="{A523CE09-E2B3-4CF7-930C-DF4958C7A7B3}">
      <dgm:prSet/>
      <dgm:spPr/>
      <dgm:t>
        <a:bodyPr/>
        <a:lstStyle/>
        <a:p>
          <a:endParaRPr lang="zh-CN" altLang="en-US"/>
        </a:p>
      </dgm:t>
    </dgm:pt>
    <dgm:pt modelId="{820ED002-1DAB-4E14-B4E5-15FD7F133F4E}" type="pres">
      <dgm:prSet presAssocID="{6B7CBD27-CF38-483A-9E15-EBAC0C41DFD1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849395E4-BCBF-4FB1-88CA-FDF110F71D27}" type="pres">
      <dgm:prSet presAssocID="{44AF085C-0EC0-40BF-B01A-6F2AA733BE9F}" presName="hierRoot1" presStyleCnt="0">
        <dgm:presLayoutVars>
          <dgm:hierBranch val="init"/>
        </dgm:presLayoutVars>
      </dgm:prSet>
      <dgm:spPr/>
    </dgm:pt>
    <dgm:pt modelId="{57F585C4-9D62-4E4E-A1E0-8FFC37DDC1E5}" type="pres">
      <dgm:prSet presAssocID="{44AF085C-0EC0-40BF-B01A-6F2AA733BE9F}" presName="rootComposite1" presStyleCnt="0"/>
      <dgm:spPr/>
    </dgm:pt>
    <dgm:pt modelId="{D9B77A5B-2006-4258-943A-CD5441EA7F63}" type="pres">
      <dgm:prSet presAssocID="{44AF085C-0EC0-40BF-B01A-6F2AA733BE9F}" presName="rootText1" presStyleLbl="node0" presStyleIdx="0" presStyleCnt="1">
        <dgm:presLayoutVars>
          <dgm:chPref val="3"/>
        </dgm:presLayoutVars>
      </dgm:prSet>
      <dgm:spPr/>
    </dgm:pt>
    <dgm:pt modelId="{9DFC7A87-EC34-4268-A24E-BC2CF564134E}" type="pres">
      <dgm:prSet presAssocID="{44AF085C-0EC0-40BF-B01A-6F2AA733BE9F}" presName="rootConnector1" presStyleLbl="node1" presStyleIdx="0" presStyleCnt="0"/>
      <dgm:spPr/>
    </dgm:pt>
    <dgm:pt modelId="{BF25D847-2BB1-423D-B3F2-5BFD748C912E}" type="pres">
      <dgm:prSet presAssocID="{44AF085C-0EC0-40BF-B01A-6F2AA733BE9F}" presName="hierChild2" presStyleCnt="0"/>
      <dgm:spPr/>
    </dgm:pt>
    <dgm:pt modelId="{3566341A-CEF5-425B-AE12-9B7B261FEE61}" type="pres">
      <dgm:prSet presAssocID="{15282E20-84B5-482B-A5D0-4396F19BBBE8}" presName="Name66" presStyleLbl="parChTrans1D2" presStyleIdx="0" presStyleCnt="5"/>
      <dgm:spPr/>
    </dgm:pt>
    <dgm:pt modelId="{6E379DA5-E48D-40AA-8AD0-2FD2AB8B64CE}" type="pres">
      <dgm:prSet presAssocID="{D83A6B2A-DD60-4FB1-96F0-06211B65A64D}" presName="hierRoot2" presStyleCnt="0">
        <dgm:presLayoutVars>
          <dgm:hierBranch val="init"/>
        </dgm:presLayoutVars>
      </dgm:prSet>
      <dgm:spPr/>
    </dgm:pt>
    <dgm:pt modelId="{21900F87-7A7F-4B23-9BF0-E4C656291CA8}" type="pres">
      <dgm:prSet presAssocID="{D83A6B2A-DD60-4FB1-96F0-06211B65A64D}" presName="rootComposite" presStyleCnt="0"/>
      <dgm:spPr/>
    </dgm:pt>
    <dgm:pt modelId="{7943F097-3AB9-4B3A-918B-E65C58112C45}" type="pres">
      <dgm:prSet presAssocID="{D83A6B2A-DD60-4FB1-96F0-06211B65A64D}" presName="rootText" presStyleLbl="node2" presStyleIdx="0" presStyleCnt="5">
        <dgm:presLayoutVars>
          <dgm:chPref val="3"/>
        </dgm:presLayoutVars>
      </dgm:prSet>
      <dgm:spPr/>
    </dgm:pt>
    <dgm:pt modelId="{9D4BDF92-152A-4E71-972E-9BCAA2162716}" type="pres">
      <dgm:prSet presAssocID="{D83A6B2A-DD60-4FB1-96F0-06211B65A64D}" presName="rootConnector" presStyleLbl="node2" presStyleIdx="0" presStyleCnt="5"/>
      <dgm:spPr/>
    </dgm:pt>
    <dgm:pt modelId="{71FBB76B-4C52-4689-A077-7506238B9CCC}" type="pres">
      <dgm:prSet presAssocID="{D83A6B2A-DD60-4FB1-96F0-06211B65A64D}" presName="hierChild4" presStyleCnt="0"/>
      <dgm:spPr/>
    </dgm:pt>
    <dgm:pt modelId="{510DD07F-E2B2-4E30-8A19-9E569D7B6F6A}" type="pres">
      <dgm:prSet presAssocID="{D83A6B2A-DD60-4FB1-96F0-06211B65A64D}" presName="hierChild5" presStyleCnt="0"/>
      <dgm:spPr/>
    </dgm:pt>
    <dgm:pt modelId="{820D0E54-4704-4423-BE18-344484DF18C7}" type="pres">
      <dgm:prSet presAssocID="{E61ED23C-F99D-4258-8CE7-D8F870A39E17}" presName="Name66" presStyleLbl="parChTrans1D2" presStyleIdx="1" presStyleCnt="5"/>
      <dgm:spPr/>
    </dgm:pt>
    <dgm:pt modelId="{51AD4CDB-A6FB-4E4E-8E37-66B3D791ECA8}" type="pres">
      <dgm:prSet presAssocID="{F5CC4C03-CF41-4FC8-8009-68AB671D16D3}" presName="hierRoot2" presStyleCnt="0">
        <dgm:presLayoutVars>
          <dgm:hierBranch val="init"/>
        </dgm:presLayoutVars>
      </dgm:prSet>
      <dgm:spPr/>
    </dgm:pt>
    <dgm:pt modelId="{1CBB193B-9326-4212-9594-C86AA099CAAE}" type="pres">
      <dgm:prSet presAssocID="{F5CC4C03-CF41-4FC8-8009-68AB671D16D3}" presName="rootComposite" presStyleCnt="0"/>
      <dgm:spPr/>
    </dgm:pt>
    <dgm:pt modelId="{C8A3AF6D-2AF7-4F45-9DAA-8010C4A81080}" type="pres">
      <dgm:prSet presAssocID="{F5CC4C03-CF41-4FC8-8009-68AB671D16D3}" presName="rootText" presStyleLbl="node2" presStyleIdx="1" presStyleCnt="5">
        <dgm:presLayoutVars>
          <dgm:chPref val="3"/>
        </dgm:presLayoutVars>
      </dgm:prSet>
      <dgm:spPr/>
    </dgm:pt>
    <dgm:pt modelId="{FAD3F3E0-5842-4486-B6DF-4A723544D7D9}" type="pres">
      <dgm:prSet presAssocID="{F5CC4C03-CF41-4FC8-8009-68AB671D16D3}" presName="rootConnector" presStyleLbl="node2" presStyleIdx="1" presStyleCnt="5"/>
      <dgm:spPr/>
    </dgm:pt>
    <dgm:pt modelId="{3F05D966-0325-41F6-9EAC-2260257F9C28}" type="pres">
      <dgm:prSet presAssocID="{F5CC4C03-CF41-4FC8-8009-68AB671D16D3}" presName="hierChild4" presStyleCnt="0"/>
      <dgm:spPr/>
    </dgm:pt>
    <dgm:pt modelId="{A3C66782-20E5-441A-AB68-EB829C4552F9}" type="pres">
      <dgm:prSet presAssocID="{F5CC4C03-CF41-4FC8-8009-68AB671D16D3}" presName="hierChild5" presStyleCnt="0"/>
      <dgm:spPr/>
    </dgm:pt>
    <dgm:pt modelId="{69A757DB-23B9-477A-A310-180E2F8A2E5C}" type="pres">
      <dgm:prSet presAssocID="{0B28A33A-8998-4734-A2A6-99C36F38E060}" presName="Name66" presStyleLbl="parChTrans1D2" presStyleIdx="2" presStyleCnt="5"/>
      <dgm:spPr/>
    </dgm:pt>
    <dgm:pt modelId="{6CDACADA-034A-4659-B732-B4BD0B7CB5B9}" type="pres">
      <dgm:prSet presAssocID="{DE523C2A-56D6-4D07-A0F1-3D9640279E0D}" presName="hierRoot2" presStyleCnt="0">
        <dgm:presLayoutVars>
          <dgm:hierBranch val="init"/>
        </dgm:presLayoutVars>
      </dgm:prSet>
      <dgm:spPr/>
    </dgm:pt>
    <dgm:pt modelId="{03BA3955-B092-42DE-8DF5-18473FC4028A}" type="pres">
      <dgm:prSet presAssocID="{DE523C2A-56D6-4D07-A0F1-3D9640279E0D}" presName="rootComposite" presStyleCnt="0"/>
      <dgm:spPr/>
    </dgm:pt>
    <dgm:pt modelId="{49D95095-1DC1-4854-94F4-5F379AC37A5A}" type="pres">
      <dgm:prSet presAssocID="{DE523C2A-56D6-4D07-A0F1-3D9640279E0D}" presName="rootText" presStyleLbl="node2" presStyleIdx="2" presStyleCnt="5">
        <dgm:presLayoutVars>
          <dgm:chPref val="3"/>
        </dgm:presLayoutVars>
      </dgm:prSet>
      <dgm:spPr/>
    </dgm:pt>
    <dgm:pt modelId="{AE5E8B44-0C2D-49EF-9C0A-BDA91E29756E}" type="pres">
      <dgm:prSet presAssocID="{DE523C2A-56D6-4D07-A0F1-3D9640279E0D}" presName="rootConnector" presStyleLbl="node2" presStyleIdx="2" presStyleCnt="5"/>
      <dgm:spPr/>
    </dgm:pt>
    <dgm:pt modelId="{BBF1846B-9A85-46C8-9AF8-56FF32CBDDD0}" type="pres">
      <dgm:prSet presAssocID="{DE523C2A-56D6-4D07-A0F1-3D9640279E0D}" presName="hierChild4" presStyleCnt="0"/>
      <dgm:spPr/>
    </dgm:pt>
    <dgm:pt modelId="{BA763AC8-78D5-446A-98D9-939264105DD0}" type="pres">
      <dgm:prSet presAssocID="{DE523C2A-56D6-4D07-A0F1-3D9640279E0D}" presName="hierChild5" presStyleCnt="0"/>
      <dgm:spPr/>
    </dgm:pt>
    <dgm:pt modelId="{EB0BC618-E31F-4583-90BC-3F7993882B2C}" type="pres">
      <dgm:prSet presAssocID="{96423B9C-D173-4221-939B-DC60ED957C81}" presName="Name66" presStyleLbl="parChTrans1D2" presStyleIdx="3" presStyleCnt="5"/>
      <dgm:spPr/>
    </dgm:pt>
    <dgm:pt modelId="{23016795-8987-4D04-AED6-D0977CF191C0}" type="pres">
      <dgm:prSet presAssocID="{1D3DDED9-36BD-4A19-8D43-CDEB2441C7AE}" presName="hierRoot2" presStyleCnt="0">
        <dgm:presLayoutVars>
          <dgm:hierBranch val="init"/>
        </dgm:presLayoutVars>
      </dgm:prSet>
      <dgm:spPr/>
    </dgm:pt>
    <dgm:pt modelId="{690AEF97-0F64-44D1-823F-4A4779900745}" type="pres">
      <dgm:prSet presAssocID="{1D3DDED9-36BD-4A19-8D43-CDEB2441C7AE}" presName="rootComposite" presStyleCnt="0"/>
      <dgm:spPr/>
    </dgm:pt>
    <dgm:pt modelId="{81AF3F18-A7C8-4AE6-A8AA-61910690777F}" type="pres">
      <dgm:prSet presAssocID="{1D3DDED9-36BD-4A19-8D43-CDEB2441C7AE}" presName="rootText" presStyleLbl="node2" presStyleIdx="3" presStyleCnt="5">
        <dgm:presLayoutVars>
          <dgm:chPref val="3"/>
        </dgm:presLayoutVars>
      </dgm:prSet>
      <dgm:spPr/>
    </dgm:pt>
    <dgm:pt modelId="{E1F91D41-DDF6-40D6-BABA-1BD142C4F6F1}" type="pres">
      <dgm:prSet presAssocID="{1D3DDED9-36BD-4A19-8D43-CDEB2441C7AE}" presName="rootConnector" presStyleLbl="node2" presStyleIdx="3" presStyleCnt="5"/>
      <dgm:spPr/>
    </dgm:pt>
    <dgm:pt modelId="{7196849E-6BF6-4DD8-8A12-DE0AE5FF2AD9}" type="pres">
      <dgm:prSet presAssocID="{1D3DDED9-36BD-4A19-8D43-CDEB2441C7AE}" presName="hierChild4" presStyleCnt="0"/>
      <dgm:spPr/>
    </dgm:pt>
    <dgm:pt modelId="{DFB08E46-3E26-4448-B3F5-E5522075A427}" type="pres">
      <dgm:prSet presAssocID="{1D3DDED9-36BD-4A19-8D43-CDEB2441C7AE}" presName="hierChild5" presStyleCnt="0"/>
      <dgm:spPr/>
    </dgm:pt>
    <dgm:pt modelId="{B46C2D0F-233F-4680-A6E6-02A9E9291CB4}" type="pres">
      <dgm:prSet presAssocID="{06ADADDC-4E9E-4C2D-8E92-C19961D05CC9}" presName="Name66" presStyleLbl="parChTrans1D2" presStyleIdx="4" presStyleCnt="5"/>
      <dgm:spPr/>
    </dgm:pt>
    <dgm:pt modelId="{11EC9805-C7AE-42BA-9068-7E1AC55D316E}" type="pres">
      <dgm:prSet presAssocID="{E4E0FEED-628D-46BF-B3B5-D8E83813EFF1}" presName="hierRoot2" presStyleCnt="0">
        <dgm:presLayoutVars>
          <dgm:hierBranch val="init"/>
        </dgm:presLayoutVars>
      </dgm:prSet>
      <dgm:spPr/>
    </dgm:pt>
    <dgm:pt modelId="{0C0840D2-4E00-4AA8-A709-209C220BB8D8}" type="pres">
      <dgm:prSet presAssocID="{E4E0FEED-628D-46BF-B3B5-D8E83813EFF1}" presName="rootComposite" presStyleCnt="0"/>
      <dgm:spPr/>
    </dgm:pt>
    <dgm:pt modelId="{B7974C4A-99F0-4D17-8CAE-A73A11B7F440}" type="pres">
      <dgm:prSet presAssocID="{E4E0FEED-628D-46BF-B3B5-D8E83813EFF1}" presName="rootText" presStyleLbl="node2" presStyleIdx="4" presStyleCnt="5">
        <dgm:presLayoutVars>
          <dgm:chPref val="3"/>
        </dgm:presLayoutVars>
      </dgm:prSet>
      <dgm:spPr/>
    </dgm:pt>
    <dgm:pt modelId="{5048FA1A-9F56-4D76-8486-676831B509A6}" type="pres">
      <dgm:prSet presAssocID="{E4E0FEED-628D-46BF-B3B5-D8E83813EFF1}" presName="rootConnector" presStyleLbl="node2" presStyleIdx="4" presStyleCnt="5"/>
      <dgm:spPr/>
    </dgm:pt>
    <dgm:pt modelId="{3589E041-DB21-4F45-A396-CE2DEF01D392}" type="pres">
      <dgm:prSet presAssocID="{E4E0FEED-628D-46BF-B3B5-D8E83813EFF1}" presName="hierChild4" presStyleCnt="0"/>
      <dgm:spPr/>
    </dgm:pt>
    <dgm:pt modelId="{7EC13458-E5AD-4685-825D-2CA087A3A6E8}" type="pres">
      <dgm:prSet presAssocID="{E4E0FEED-628D-46BF-B3B5-D8E83813EFF1}" presName="hierChild5" presStyleCnt="0"/>
      <dgm:spPr/>
    </dgm:pt>
    <dgm:pt modelId="{50EEDBEF-1525-4A23-9F00-6D7DECE522A5}" type="pres">
      <dgm:prSet presAssocID="{44AF085C-0EC0-40BF-B01A-6F2AA733BE9F}" presName="hierChild3" presStyleCnt="0"/>
      <dgm:spPr/>
    </dgm:pt>
  </dgm:ptLst>
  <dgm:cxnLst>
    <dgm:cxn modelId="{A523CE09-E2B3-4CF7-930C-DF4958C7A7B3}" srcId="{44AF085C-0EC0-40BF-B01A-6F2AA733BE9F}" destId="{E4E0FEED-628D-46BF-B3B5-D8E83813EFF1}" srcOrd="4" destOrd="0" parTransId="{06ADADDC-4E9E-4C2D-8E92-C19961D05CC9}" sibTransId="{4BA4E968-53F4-4C91-8F2B-930C58006391}"/>
    <dgm:cxn modelId="{36CFF023-D193-41C4-9FA3-1816E00ACEE0}" type="presOf" srcId="{F5CC4C03-CF41-4FC8-8009-68AB671D16D3}" destId="{C8A3AF6D-2AF7-4F45-9DAA-8010C4A81080}" srcOrd="0" destOrd="0" presId="urn:microsoft.com/office/officeart/2009/3/layout/HorizontalOrganizationChart"/>
    <dgm:cxn modelId="{EDD1C13C-1B5D-4C51-8294-52D109D800E4}" type="presOf" srcId="{E4E0FEED-628D-46BF-B3B5-D8E83813EFF1}" destId="{B7974C4A-99F0-4D17-8CAE-A73A11B7F440}" srcOrd="0" destOrd="0" presId="urn:microsoft.com/office/officeart/2009/3/layout/HorizontalOrganizationChart"/>
    <dgm:cxn modelId="{7214C561-9ACF-44BD-9A9D-9836E10F0F0A}" type="presOf" srcId="{96423B9C-D173-4221-939B-DC60ED957C81}" destId="{EB0BC618-E31F-4583-90BC-3F7993882B2C}" srcOrd="0" destOrd="0" presId="urn:microsoft.com/office/officeart/2009/3/layout/HorizontalOrganizationChart"/>
    <dgm:cxn modelId="{5BD9C343-B1BF-42BC-86C7-C0A2643A4AD6}" type="presOf" srcId="{D83A6B2A-DD60-4FB1-96F0-06211B65A64D}" destId="{9D4BDF92-152A-4E71-972E-9BCAA2162716}" srcOrd="1" destOrd="0" presId="urn:microsoft.com/office/officeart/2009/3/layout/HorizontalOrganizationChart"/>
    <dgm:cxn modelId="{C3E6A246-EA34-409F-ACD7-9BA9596FC7DB}" type="presOf" srcId="{E4E0FEED-628D-46BF-B3B5-D8E83813EFF1}" destId="{5048FA1A-9F56-4D76-8486-676831B509A6}" srcOrd="1" destOrd="0" presId="urn:microsoft.com/office/officeart/2009/3/layout/HorizontalOrganizationChart"/>
    <dgm:cxn modelId="{98BA3050-63D7-451E-9420-E925C9E5C958}" type="presOf" srcId="{0B28A33A-8998-4734-A2A6-99C36F38E060}" destId="{69A757DB-23B9-477A-A310-180E2F8A2E5C}" srcOrd="0" destOrd="0" presId="urn:microsoft.com/office/officeart/2009/3/layout/HorizontalOrganizationChart"/>
    <dgm:cxn modelId="{D019F970-3170-4DDC-AF4E-A55165FEA2E5}" type="presOf" srcId="{6B7CBD27-CF38-483A-9E15-EBAC0C41DFD1}" destId="{820ED002-1DAB-4E14-B4E5-15FD7F133F4E}" srcOrd="0" destOrd="0" presId="urn:microsoft.com/office/officeart/2009/3/layout/HorizontalOrganizationChart"/>
    <dgm:cxn modelId="{E8BE3672-5E2D-49AC-9150-9F66877BC46C}" srcId="{44AF085C-0EC0-40BF-B01A-6F2AA733BE9F}" destId="{1D3DDED9-36BD-4A19-8D43-CDEB2441C7AE}" srcOrd="3" destOrd="0" parTransId="{96423B9C-D173-4221-939B-DC60ED957C81}" sibTransId="{2367A5D4-8E32-4D82-AF8F-4BCFFABB4D62}"/>
    <dgm:cxn modelId="{E6D22156-E78B-4C0D-901B-CEBB283A2714}" type="presOf" srcId="{F5CC4C03-CF41-4FC8-8009-68AB671D16D3}" destId="{FAD3F3E0-5842-4486-B6DF-4A723544D7D9}" srcOrd="1" destOrd="0" presId="urn:microsoft.com/office/officeart/2009/3/layout/HorizontalOrganizationChart"/>
    <dgm:cxn modelId="{4EFE6177-49A1-42B3-8211-27C5E3E99BB6}" type="presOf" srcId="{DE523C2A-56D6-4D07-A0F1-3D9640279E0D}" destId="{49D95095-1DC1-4854-94F4-5F379AC37A5A}" srcOrd="0" destOrd="0" presId="urn:microsoft.com/office/officeart/2009/3/layout/HorizontalOrganizationChart"/>
    <dgm:cxn modelId="{66480684-3BD0-4E6A-B54B-A81425E8FB38}" type="presOf" srcId="{15282E20-84B5-482B-A5D0-4396F19BBBE8}" destId="{3566341A-CEF5-425B-AE12-9B7B261FEE61}" srcOrd="0" destOrd="0" presId="urn:microsoft.com/office/officeart/2009/3/layout/HorizontalOrganizationChart"/>
    <dgm:cxn modelId="{2D869C8D-D5C1-460B-A2F8-4D392A306F47}" type="presOf" srcId="{1D3DDED9-36BD-4A19-8D43-CDEB2441C7AE}" destId="{E1F91D41-DDF6-40D6-BABA-1BD142C4F6F1}" srcOrd="1" destOrd="0" presId="urn:microsoft.com/office/officeart/2009/3/layout/HorizontalOrganizationChart"/>
    <dgm:cxn modelId="{F4FED48D-2EFD-45CB-B3B1-940E7ECDB601}" type="presOf" srcId="{06ADADDC-4E9E-4C2D-8E92-C19961D05CC9}" destId="{B46C2D0F-233F-4680-A6E6-02A9E9291CB4}" srcOrd="0" destOrd="0" presId="urn:microsoft.com/office/officeart/2009/3/layout/HorizontalOrganizationChart"/>
    <dgm:cxn modelId="{28CB24A0-87EE-4023-88A3-FFFD4678D3E7}" type="presOf" srcId="{44AF085C-0EC0-40BF-B01A-6F2AA733BE9F}" destId="{D9B77A5B-2006-4258-943A-CD5441EA7F63}" srcOrd="0" destOrd="0" presId="urn:microsoft.com/office/officeart/2009/3/layout/HorizontalOrganizationChart"/>
    <dgm:cxn modelId="{B9B4B5A5-9CEE-4D10-A07B-0F1C51410F51}" type="presOf" srcId="{E61ED23C-F99D-4258-8CE7-D8F870A39E17}" destId="{820D0E54-4704-4423-BE18-344484DF18C7}" srcOrd="0" destOrd="0" presId="urn:microsoft.com/office/officeart/2009/3/layout/HorizontalOrganizationChart"/>
    <dgm:cxn modelId="{EFEFF5A6-018E-4DC9-97A8-0B1C80D1800C}" srcId="{44AF085C-0EC0-40BF-B01A-6F2AA733BE9F}" destId="{F5CC4C03-CF41-4FC8-8009-68AB671D16D3}" srcOrd="1" destOrd="0" parTransId="{E61ED23C-F99D-4258-8CE7-D8F870A39E17}" sibTransId="{3B907CE8-5C1C-4ECC-8E8E-EF14EC53D268}"/>
    <dgm:cxn modelId="{33DCC2AD-5F6F-49A4-991C-ED7DE8441F55}" srcId="{6B7CBD27-CF38-483A-9E15-EBAC0C41DFD1}" destId="{44AF085C-0EC0-40BF-B01A-6F2AA733BE9F}" srcOrd="0" destOrd="0" parTransId="{A1565511-8A6A-42E5-B858-66E3186536BB}" sibTransId="{E27F31F6-E6EA-4B49-9036-F126FBCB34BA}"/>
    <dgm:cxn modelId="{F30821B1-ECE3-43FD-A7E6-1D890DEDE845}" type="presOf" srcId="{DE523C2A-56D6-4D07-A0F1-3D9640279E0D}" destId="{AE5E8B44-0C2D-49EF-9C0A-BDA91E29756E}" srcOrd="1" destOrd="0" presId="urn:microsoft.com/office/officeart/2009/3/layout/HorizontalOrganizationChart"/>
    <dgm:cxn modelId="{B5920BBC-B4A6-40C2-8D79-7E73BEE1C2F0}" type="presOf" srcId="{1D3DDED9-36BD-4A19-8D43-CDEB2441C7AE}" destId="{81AF3F18-A7C8-4AE6-A8AA-61910690777F}" srcOrd="0" destOrd="0" presId="urn:microsoft.com/office/officeart/2009/3/layout/HorizontalOrganizationChart"/>
    <dgm:cxn modelId="{55B082BF-0B10-43FD-8F59-EB4C7FB9A73E}" type="presOf" srcId="{44AF085C-0EC0-40BF-B01A-6F2AA733BE9F}" destId="{9DFC7A87-EC34-4268-A24E-BC2CF564134E}" srcOrd="1" destOrd="0" presId="urn:microsoft.com/office/officeart/2009/3/layout/HorizontalOrganizationChart"/>
    <dgm:cxn modelId="{C38E0BC2-8BD5-4D72-A56B-432E698F8F66}" srcId="{44AF085C-0EC0-40BF-B01A-6F2AA733BE9F}" destId="{DE523C2A-56D6-4D07-A0F1-3D9640279E0D}" srcOrd="2" destOrd="0" parTransId="{0B28A33A-8998-4734-A2A6-99C36F38E060}" sibTransId="{885A9F07-6FF3-4A35-BAE7-7E137459810D}"/>
    <dgm:cxn modelId="{AC4C35D8-B3F1-474F-A81F-CDDEBBC322BC}" type="presOf" srcId="{D83A6B2A-DD60-4FB1-96F0-06211B65A64D}" destId="{7943F097-3AB9-4B3A-918B-E65C58112C45}" srcOrd="0" destOrd="0" presId="urn:microsoft.com/office/officeart/2009/3/layout/HorizontalOrganizationChart"/>
    <dgm:cxn modelId="{3CC4F8E0-4FD3-47B3-A905-4D35171E9507}" srcId="{44AF085C-0EC0-40BF-B01A-6F2AA733BE9F}" destId="{D83A6B2A-DD60-4FB1-96F0-06211B65A64D}" srcOrd="0" destOrd="0" parTransId="{15282E20-84B5-482B-A5D0-4396F19BBBE8}" sibTransId="{EF22F9A1-166F-432C-BC4D-0BA9ACD31C11}"/>
    <dgm:cxn modelId="{5191F0C5-CF44-4FCF-B5D0-1015E7FFE4FF}" type="presParOf" srcId="{820ED002-1DAB-4E14-B4E5-15FD7F133F4E}" destId="{849395E4-BCBF-4FB1-88CA-FDF110F71D27}" srcOrd="0" destOrd="0" presId="urn:microsoft.com/office/officeart/2009/3/layout/HorizontalOrganizationChart"/>
    <dgm:cxn modelId="{976ED787-443F-44F5-8C06-157F0C4C69E4}" type="presParOf" srcId="{849395E4-BCBF-4FB1-88CA-FDF110F71D27}" destId="{57F585C4-9D62-4E4E-A1E0-8FFC37DDC1E5}" srcOrd="0" destOrd="0" presId="urn:microsoft.com/office/officeart/2009/3/layout/HorizontalOrganizationChart"/>
    <dgm:cxn modelId="{3467A268-5403-473F-8DE3-2701859208A8}" type="presParOf" srcId="{57F585C4-9D62-4E4E-A1E0-8FFC37DDC1E5}" destId="{D9B77A5B-2006-4258-943A-CD5441EA7F63}" srcOrd="0" destOrd="0" presId="urn:microsoft.com/office/officeart/2009/3/layout/HorizontalOrganizationChart"/>
    <dgm:cxn modelId="{5482E954-7B05-472B-B84F-B1EEE08A05CB}" type="presParOf" srcId="{57F585C4-9D62-4E4E-A1E0-8FFC37DDC1E5}" destId="{9DFC7A87-EC34-4268-A24E-BC2CF564134E}" srcOrd="1" destOrd="0" presId="urn:microsoft.com/office/officeart/2009/3/layout/HorizontalOrganizationChart"/>
    <dgm:cxn modelId="{320CCD01-797B-40E3-A7AB-7019FB586B50}" type="presParOf" srcId="{849395E4-BCBF-4FB1-88CA-FDF110F71D27}" destId="{BF25D847-2BB1-423D-B3F2-5BFD748C912E}" srcOrd="1" destOrd="0" presId="urn:microsoft.com/office/officeart/2009/3/layout/HorizontalOrganizationChart"/>
    <dgm:cxn modelId="{3D6D545E-4F39-45A9-A0DF-3CD93B402A45}" type="presParOf" srcId="{BF25D847-2BB1-423D-B3F2-5BFD748C912E}" destId="{3566341A-CEF5-425B-AE12-9B7B261FEE61}" srcOrd="0" destOrd="0" presId="urn:microsoft.com/office/officeart/2009/3/layout/HorizontalOrganizationChart"/>
    <dgm:cxn modelId="{F4BCC71A-D064-41D1-B3F6-D950C73879DC}" type="presParOf" srcId="{BF25D847-2BB1-423D-B3F2-5BFD748C912E}" destId="{6E379DA5-E48D-40AA-8AD0-2FD2AB8B64CE}" srcOrd="1" destOrd="0" presId="urn:microsoft.com/office/officeart/2009/3/layout/HorizontalOrganizationChart"/>
    <dgm:cxn modelId="{024D6C53-3843-41A5-A9C4-837EC9D915E9}" type="presParOf" srcId="{6E379DA5-E48D-40AA-8AD0-2FD2AB8B64CE}" destId="{21900F87-7A7F-4B23-9BF0-E4C656291CA8}" srcOrd="0" destOrd="0" presId="urn:microsoft.com/office/officeart/2009/3/layout/HorizontalOrganizationChart"/>
    <dgm:cxn modelId="{F5B5C3BB-C330-47A6-8D91-97A9B1AFA635}" type="presParOf" srcId="{21900F87-7A7F-4B23-9BF0-E4C656291CA8}" destId="{7943F097-3AB9-4B3A-918B-E65C58112C45}" srcOrd="0" destOrd="0" presId="urn:microsoft.com/office/officeart/2009/3/layout/HorizontalOrganizationChart"/>
    <dgm:cxn modelId="{E0F02BF0-807B-4444-9086-279F4FFF8EC5}" type="presParOf" srcId="{21900F87-7A7F-4B23-9BF0-E4C656291CA8}" destId="{9D4BDF92-152A-4E71-972E-9BCAA2162716}" srcOrd="1" destOrd="0" presId="urn:microsoft.com/office/officeart/2009/3/layout/HorizontalOrganizationChart"/>
    <dgm:cxn modelId="{B62A6C8D-A75A-437A-9AF8-37369861708A}" type="presParOf" srcId="{6E379DA5-E48D-40AA-8AD0-2FD2AB8B64CE}" destId="{71FBB76B-4C52-4689-A077-7506238B9CCC}" srcOrd="1" destOrd="0" presId="urn:microsoft.com/office/officeart/2009/3/layout/HorizontalOrganizationChart"/>
    <dgm:cxn modelId="{46EEACAE-C793-4A7D-91D2-9FB95AC1AFCE}" type="presParOf" srcId="{6E379DA5-E48D-40AA-8AD0-2FD2AB8B64CE}" destId="{510DD07F-E2B2-4E30-8A19-9E569D7B6F6A}" srcOrd="2" destOrd="0" presId="urn:microsoft.com/office/officeart/2009/3/layout/HorizontalOrganizationChart"/>
    <dgm:cxn modelId="{E502A63D-1A15-44C8-A10F-6C710FDFF928}" type="presParOf" srcId="{BF25D847-2BB1-423D-B3F2-5BFD748C912E}" destId="{820D0E54-4704-4423-BE18-344484DF18C7}" srcOrd="2" destOrd="0" presId="urn:microsoft.com/office/officeart/2009/3/layout/HorizontalOrganizationChart"/>
    <dgm:cxn modelId="{857D42E5-4F92-4F7B-92BC-5F1BDDA4D1DB}" type="presParOf" srcId="{BF25D847-2BB1-423D-B3F2-5BFD748C912E}" destId="{51AD4CDB-A6FB-4E4E-8E37-66B3D791ECA8}" srcOrd="3" destOrd="0" presId="urn:microsoft.com/office/officeart/2009/3/layout/HorizontalOrganizationChart"/>
    <dgm:cxn modelId="{BA3829D3-7AF9-49A8-BDC6-7E102D317875}" type="presParOf" srcId="{51AD4CDB-A6FB-4E4E-8E37-66B3D791ECA8}" destId="{1CBB193B-9326-4212-9594-C86AA099CAAE}" srcOrd="0" destOrd="0" presId="urn:microsoft.com/office/officeart/2009/3/layout/HorizontalOrganizationChart"/>
    <dgm:cxn modelId="{32C8BC18-0659-4D40-877A-3DFAD627D691}" type="presParOf" srcId="{1CBB193B-9326-4212-9594-C86AA099CAAE}" destId="{C8A3AF6D-2AF7-4F45-9DAA-8010C4A81080}" srcOrd="0" destOrd="0" presId="urn:microsoft.com/office/officeart/2009/3/layout/HorizontalOrganizationChart"/>
    <dgm:cxn modelId="{27626639-8900-48D9-BAAC-FD03C743FE2B}" type="presParOf" srcId="{1CBB193B-9326-4212-9594-C86AA099CAAE}" destId="{FAD3F3E0-5842-4486-B6DF-4A723544D7D9}" srcOrd="1" destOrd="0" presId="urn:microsoft.com/office/officeart/2009/3/layout/HorizontalOrganizationChart"/>
    <dgm:cxn modelId="{B1B7C6D7-9062-4575-9AEE-56AF2BAD70D4}" type="presParOf" srcId="{51AD4CDB-A6FB-4E4E-8E37-66B3D791ECA8}" destId="{3F05D966-0325-41F6-9EAC-2260257F9C28}" srcOrd="1" destOrd="0" presId="urn:microsoft.com/office/officeart/2009/3/layout/HorizontalOrganizationChart"/>
    <dgm:cxn modelId="{629C6F89-9D8D-49A2-8390-FFD143BA3004}" type="presParOf" srcId="{51AD4CDB-A6FB-4E4E-8E37-66B3D791ECA8}" destId="{A3C66782-20E5-441A-AB68-EB829C4552F9}" srcOrd="2" destOrd="0" presId="urn:microsoft.com/office/officeart/2009/3/layout/HorizontalOrganizationChart"/>
    <dgm:cxn modelId="{3E795A16-5F51-4810-AA56-F9BD9977A5A8}" type="presParOf" srcId="{BF25D847-2BB1-423D-B3F2-5BFD748C912E}" destId="{69A757DB-23B9-477A-A310-180E2F8A2E5C}" srcOrd="4" destOrd="0" presId="urn:microsoft.com/office/officeart/2009/3/layout/HorizontalOrganizationChart"/>
    <dgm:cxn modelId="{4C9DDF00-28C3-49FC-9750-7C56D5BB33E9}" type="presParOf" srcId="{BF25D847-2BB1-423D-B3F2-5BFD748C912E}" destId="{6CDACADA-034A-4659-B732-B4BD0B7CB5B9}" srcOrd="5" destOrd="0" presId="urn:microsoft.com/office/officeart/2009/3/layout/HorizontalOrganizationChart"/>
    <dgm:cxn modelId="{7F9EEB8B-BBE5-4BE3-ADF0-B7D76BCFEC80}" type="presParOf" srcId="{6CDACADA-034A-4659-B732-B4BD0B7CB5B9}" destId="{03BA3955-B092-42DE-8DF5-18473FC4028A}" srcOrd="0" destOrd="0" presId="urn:microsoft.com/office/officeart/2009/3/layout/HorizontalOrganizationChart"/>
    <dgm:cxn modelId="{361B7A02-FDB5-4393-BBFB-CE7D8F456958}" type="presParOf" srcId="{03BA3955-B092-42DE-8DF5-18473FC4028A}" destId="{49D95095-1DC1-4854-94F4-5F379AC37A5A}" srcOrd="0" destOrd="0" presId="urn:microsoft.com/office/officeart/2009/3/layout/HorizontalOrganizationChart"/>
    <dgm:cxn modelId="{2E2D67FD-0EA3-47F0-9308-19DC61C0C78C}" type="presParOf" srcId="{03BA3955-B092-42DE-8DF5-18473FC4028A}" destId="{AE5E8B44-0C2D-49EF-9C0A-BDA91E29756E}" srcOrd="1" destOrd="0" presId="urn:microsoft.com/office/officeart/2009/3/layout/HorizontalOrganizationChart"/>
    <dgm:cxn modelId="{03D02430-7CA0-4F39-A86D-E2CA64A33FD9}" type="presParOf" srcId="{6CDACADA-034A-4659-B732-B4BD0B7CB5B9}" destId="{BBF1846B-9A85-46C8-9AF8-56FF32CBDDD0}" srcOrd="1" destOrd="0" presId="urn:microsoft.com/office/officeart/2009/3/layout/HorizontalOrganizationChart"/>
    <dgm:cxn modelId="{B681DC92-D362-4B3F-BA44-360F24B800E0}" type="presParOf" srcId="{6CDACADA-034A-4659-B732-B4BD0B7CB5B9}" destId="{BA763AC8-78D5-446A-98D9-939264105DD0}" srcOrd="2" destOrd="0" presId="urn:microsoft.com/office/officeart/2009/3/layout/HorizontalOrganizationChart"/>
    <dgm:cxn modelId="{C64B2907-1B7F-4AA6-B59E-0058B5A3E146}" type="presParOf" srcId="{BF25D847-2BB1-423D-B3F2-5BFD748C912E}" destId="{EB0BC618-E31F-4583-90BC-3F7993882B2C}" srcOrd="6" destOrd="0" presId="urn:microsoft.com/office/officeart/2009/3/layout/HorizontalOrganizationChart"/>
    <dgm:cxn modelId="{6D33A55F-A15C-4D65-A938-8D0CA372B419}" type="presParOf" srcId="{BF25D847-2BB1-423D-B3F2-5BFD748C912E}" destId="{23016795-8987-4D04-AED6-D0977CF191C0}" srcOrd="7" destOrd="0" presId="urn:microsoft.com/office/officeart/2009/3/layout/HorizontalOrganizationChart"/>
    <dgm:cxn modelId="{8F11B413-2C46-41FC-9044-B0932B386B18}" type="presParOf" srcId="{23016795-8987-4D04-AED6-D0977CF191C0}" destId="{690AEF97-0F64-44D1-823F-4A4779900745}" srcOrd="0" destOrd="0" presId="urn:microsoft.com/office/officeart/2009/3/layout/HorizontalOrganizationChart"/>
    <dgm:cxn modelId="{B8F15BDB-07BC-45DD-9C5D-BFC22232C5A4}" type="presParOf" srcId="{690AEF97-0F64-44D1-823F-4A4779900745}" destId="{81AF3F18-A7C8-4AE6-A8AA-61910690777F}" srcOrd="0" destOrd="0" presId="urn:microsoft.com/office/officeart/2009/3/layout/HorizontalOrganizationChart"/>
    <dgm:cxn modelId="{CF70DA80-E3E0-4C62-8B70-8F6CA00E16CC}" type="presParOf" srcId="{690AEF97-0F64-44D1-823F-4A4779900745}" destId="{E1F91D41-DDF6-40D6-BABA-1BD142C4F6F1}" srcOrd="1" destOrd="0" presId="urn:microsoft.com/office/officeart/2009/3/layout/HorizontalOrganizationChart"/>
    <dgm:cxn modelId="{4ADF842A-85E5-449E-A1AF-4811FFDC2A90}" type="presParOf" srcId="{23016795-8987-4D04-AED6-D0977CF191C0}" destId="{7196849E-6BF6-4DD8-8A12-DE0AE5FF2AD9}" srcOrd="1" destOrd="0" presId="urn:microsoft.com/office/officeart/2009/3/layout/HorizontalOrganizationChart"/>
    <dgm:cxn modelId="{6123C2A1-9FA4-4282-80A5-9FADCC1AD5D2}" type="presParOf" srcId="{23016795-8987-4D04-AED6-D0977CF191C0}" destId="{DFB08E46-3E26-4448-B3F5-E5522075A427}" srcOrd="2" destOrd="0" presId="urn:microsoft.com/office/officeart/2009/3/layout/HorizontalOrganizationChart"/>
    <dgm:cxn modelId="{7FCD3E0F-6487-454C-A3E4-97315406B9A7}" type="presParOf" srcId="{BF25D847-2BB1-423D-B3F2-5BFD748C912E}" destId="{B46C2D0F-233F-4680-A6E6-02A9E9291CB4}" srcOrd="8" destOrd="0" presId="urn:microsoft.com/office/officeart/2009/3/layout/HorizontalOrganizationChart"/>
    <dgm:cxn modelId="{7782E151-849C-481B-8CAB-1007C64EB38E}" type="presParOf" srcId="{BF25D847-2BB1-423D-B3F2-5BFD748C912E}" destId="{11EC9805-C7AE-42BA-9068-7E1AC55D316E}" srcOrd="9" destOrd="0" presId="urn:microsoft.com/office/officeart/2009/3/layout/HorizontalOrganizationChart"/>
    <dgm:cxn modelId="{797AFF36-A11B-485F-BA4E-F769F46C704E}" type="presParOf" srcId="{11EC9805-C7AE-42BA-9068-7E1AC55D316E}" destId="{0C0840D2-4E00-4AA8-A709-209C220BB8D8}" srcOrd="0" destOrd="0" presId="urn:microsoft.com/office/officeart/2009/3/layout/HorizontalOrganizationChart"/>
    <dgm:cxn modelId="{1896E907-BE15-455A-81A3-6A829760F860}" type="presParOf" srcId="{0C0840D2-4E00-4AA8-A709-209C220BB8D8}" destId="{B7974C4A-99F0-4D17-8CAE-A73A11B7F440}" srcOrd="0" destOrd="0" presId="urn:microsoft.com/office/officeart/2009/3/layout/HorizontalOrganizationChart"/>
    <dgm:cxn modelId="{C326CC01-0343-4947-B249-C4E867A5F160}" type="presParOf" srcId="{0C0840D2-4E00-4AA8-A709-209C220BB8D8}" destId="{5048FA1A-9F56-4D76-8486-676831B509A6}" srcOrd="1" destOrd="0" presId="urn:microsoft.com/office/officeart/2009/3/layout/HorizontalOrganizationChart"/>
    <dgm:cxn modelId="{62A6BB41-97A1-4BAE-A59C-00174C37E4AA}" type="presParOf" srcId="{11EC9805-C7AE-42BA-9068-7E1AC55D316E}" destId="{3589E041-DB21-4F45-A396-CE2DEF01D392}" srcOrd="1" destOrd="0" presId="urn:microsoft.com/office/officeart/2009/3/layout/HorizontalOrganizationChart"/>
    <dgm:cxn modelId="{CAC516FF-C78F-4A8E-A0B0-881568BA73B6}" type="presParOf" srcId="{11EC9805-C7AE-42BA-9068-7E1AC55D316E}" destId="{7EC13458-E5AD-4685-825D-2CA087A3A6E8}" srcOrd="2" destOrd="0" presId="urn:microsoft.com/office/officeart/2009/3/layout/HorizontalOrganizationChart"/>
    <dgm:cxn modelId="{D260803E-3F13-4B81-AF23-39A592A9EF57}" type="presParOf" srcId="{849395E4-BCBF-4FB1-88CA-FDF110F71D27}" destId="{50EEDBEF-1525-4A23-9F00-6D7DECE522A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7CBD27-CF38-483A-9E15-EBAC0C41DFD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4AF085C-0EC0-40BF-B01A-6F2AA733BE9F}">
      <dgm:prSet phldrT="[文本]"/>
      <dgm:spPr/>
      <dgm:t>
        <a:bodyPr/>
        <a:lstStyle/>
        <a:p>
          <a:r>
            <a:rPr lang="en-US" altLang="zh-CN" b="1" dirty="0"/>
            <a:t>Clustering result</a:t>
          </a:r>
          <a:endParaRPr lang="zh-CN" altLang="en-US" b="1" dirty="0"/>
        </a:p>
      </dgm:t>
    </dgm:pt>
    <dgm:pt modelId="{A1565511-8A6A-42E5-B858-66E3186536BB}" type="par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E27F31F6-E6EA-4B49-9036-F126FBCB34BA}" type="sibTrans" cxnId="{33DCC2AD-5F6F-49A4-991C-ED7DE8441F55}">
      <dgm:prSet/>
      <dgm:spPr/>
      <dgm:t>
        <a:bodyPr/>
        <a:lstStyle/>
        <a:p>
          <a:endParaRPr lang="zh-CN" altLang="en-US"/>
        </a:p>
      </dgm:t>
    </dgm:pt>
    <dgm:pt modelId="{D83A6B2A-DD60-4FB1-96F0-06211B65A64D}">
      <dgm:prSet phldrT="[文本]"/>
      <dgm:spPr/>
      <dgm:t>
        <a:bodyPr/>
        <a:lstStyle/>
        <a:p>
          <a:r>
            <a:rPr lang="en-US" altLang="zh-CN" dirty="0"/>
            <a:t>Manhattan Clusters</a:t>
          </a:r>
          <a:endParaRPr lang="zh-CN" altLang="en-US" dirty="0"/>
        </a:p>
      </dgm:t>
    </dgm:pt>
    <dgm:pt modelId="{EF22F9A1-166F-432C-BC4D-0BA9ACD31C11}" type="sib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15282E20-84B5-482B-A5D0-4396F19BBBE8}" type="parTrans" cxnId="{3CC4F8E0-4FD3-47B3-A905-4D35171E9507}">
      <dgm:prSet/>
      <dgm:spPr/>
      <dgm:t>
        <a:bodyPr/>
        <a:lstStyle/>
        <a:p>
          <a:endParaRPr lang="zh-CN" altLang="en-US"/>
        </a:p>
      </dgm:t>
    </dgm:pt>
    <dgm:pt modelId="{F5CC4C03-CF41-4FC8-8009-68AB671D16D3}">
      <dgm:prSet phldrT="[文本]"/>
      <dgm:spPr/>
      <dgm:t>
        <a:bodyPr/>
        <a:lstStyle/>
        <a:p>
          <a:r>
            <a:rPr lang="en-US" altLang="zh-CN" dirty="0"/>
            <a:t>DC Clusters</a:t>
          </a:r>
          <a:endParaRPr lang="zh-CN" altLang="en-US" dirty="0"/>
        </a:p>
      </dgm:t>
    </dgm:pt>
    <dgm:pt modelId="{3B907CE8-5C1C-4ECC-8E8E-EF14EC53D268}" type="sib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E61ED23C-F99D-4258-8CE7-D8F870A39E17}" type="parTrans" cxnId="{EFEFF5A6-018E-4DC9-97A8-0B1C80D1800C}">
      <dgm:prSet/>
      <dgm:spPr/>
      <dgm:t>
        <a:bodyPr/>
        <a:lstStyle/>
        <a:p>
          <a:endParaRPr lang="zh-CN" altLang="en-US"/>
        </a:p>
      </dgm:t>
    </dgm:pt>
    <dgm:pt modelId="{DE523C2A-56D6-4D07-A0F1-3D9640279E0D}">
      <dgm:prSet phldrT="[文本]"/>
      <dgm:spPr/>
      <dgm:t>
        <a:bodyPr/>
        <a:lstStyle/>
        <a:p>
          <a:r>
            <a:rPr lang="en-US" altLang="zh-CN" dirty="0"/>
            <a:t>Shanghai Clusters</a:t>
          </a:r>
          <a:endParaRPr lang="zh-CN" altLang="en-US" dirty="0"/>
        </a:p>
      </dgm:t>
    </dgm:pt>
    <dgm:pt modelId="{885A9F07-6FF3-4A35-BAE7-7E137459810D}" type="sib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0B28A33A-8998-4734-A2A6-99C36F38E060}" type="parTrans" cxnId="{C38E0BC2-8BD5-4D72-A56B-432E698F8F66}">
      <dgm:prSet/>
      <dgm:spPr/>
      <dgm:t>
        <a:bodyPr/>
        <a:lstStyle/>
        <a:p>
          <a:endParaRPr lang="zh-CN" altLang="en-US"/>
        </a:p>
      </dgm:t>
    </dgm:pt>
    <dgm:pt modelId="{1D3DDED9-36BD-4A19-8D43-CDEB2441C7AE}">
      <dgm:prSet phldrT="[文本]"/>
      <dgm:spPr/>
      <dgm:t>
        <a:bodyPr/>
        <a:lstStyle/>
        <a:p>
          <a:r>
            <a:rPr lang="en-US" altLang="zh-CN" dirty="0"/>
            <a:t>Beijing Clusters</a:t>
          </a:r>
          <a:endParaRPr lang="zh-CN" altLang="en-US" dirty="0"/>
        </a:p>
      </dgm:t>
    </dgm:pt>
    <dgm:pt modelId="{96423B9C-D173-4221-939B-DC60ED957C81}" type="par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2367A5D4-8E32-4D82-AF8F-4BCFFABB4D62}" type="sibTrans" cxnId="{E8BE3672-5E2D-49AC-9150-9F66877BC46C}">
      <dgm:prSet/>
      <dgm:spPr/>
      <dgm:t>
        <a:bodyPr/>
        <a:lstStyle/>
        <a:p>
          <a:endParaRPr lang="zh-CN" altLang="en-US"/>
        </a:p>
      </dgm:t>
    </dgm:pt>
    <dgm:pt modelId="{820ED002-1DAB-4E14-B4E5-15FD7F133F4E}" type="pres">
      <dgm:prSet presAssocID="{6B7CBD27-CF38-483A-9E15-EBAC0C41DF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9395E4-BCBF-4FB1-88CA-FDF110F71D27}" type="pres">
      <dgm:prSet presAssocID="{44AF085C-0EC0-40BF-B01A-6F2AA733BE9F}" presName="hierRoot1" presStyleCnt="0">
        <dgm:presLayoutVars>
          <dgm:hierBranch val="init"/>
        </dgm:presLayoutVars>
      </dgm:prSet>
      <dgm:spPr/>
    </dgm:pt>
    <dgm:pt modelId="{57F585C4-9D62-4E4E-A1E0-8FFC37DDC1E5}" type="pres">
      <dgm:prSet presAssocID="{44AF085C-0EC0-40BF-B01A-6F2AA733BE9F}" presName="rootComposite1" presStyleCnt="0"/>
      <dgm:spPr/>
    </dgm:pt>
    <dgm:pt modelId="{D9B77A5B-2006-4258-943A-CD5441EA7F63}" type="pres">
      <dgm:prSet presAssocID="{44AF085C-0EC0-40BF-B01A-6F2AA733BE9F}" presName="rootText1" presStyleLbl="node0" presStyleIdx="0" presStyleCnt="1">
        <dgm:presLayoutVars>
          <dgm:chPref val="3"/>
        </dgm:presLayoutVars>
      </dgm:prSet>
      <dgm:spPr/>
    </dgm:pt>
    <dgm:pt modelId="{9DFC7A87-EC34-4268-A24E-BC2CF564134E}" type="pres">
      <dgm:prSet presAssocID="{44AF085C-0EC0-40BF-B01A-6F2AA733BE9F}" presName="rootConnector1" presStyleLbl="node1" presStyleIdx="0" presStyleCnt="0"/>
      <dgm:spPr/>
    </dgm:pt>
    <dgm:pt modelId="{BF25D847-2BB1-423D-B3F2-5BFD748C912E}" type="pres">
      <dgm:prSet presAssocID="{44AF085C-0EC0-40BF-B01A-6F2AA733BE9F}" presName="hierChild2" presStyleCnt="0"/>
      <dgm:spPr/>
    </dgm:pt>
    <dgm:pt modelId="{9C813520-4442-46CE-9740-C155E74F023D}" type="pres">
      <dgm:prSet presAssocID="{15282E20-84B5-482B-A5D0-4396F19BBBE8}" presName="Name64" presStyleLbl="parChTrans1D2" presStyleIdx="0" presStyleCnt="4"/>
      <dgm:spPr/>
    </dgm:pt>
    <dgm:pt modelId="{6E379DA5-E48D-40AA-8AD0-2FD2AB8B64CE}" type="pres">
      <dgm:prSet presAssocID="{D83A6B2A-DD60-4FB1-96F0-06211B65A64D}" presName="hierRoot2" presStyleCnt="0">
        <dgm:presLayoutVars>
          <dgm:hierBranch val="init"/>
        </dgm:presLayoutVars>
      </dgm:prSet>
      <dgm:spPr/>
    </dgm:pt>
    <dgm:pt modelId="{21900F87-7A7F-4B23-9BF0-E4C656291CA8}" type="pres">
      <dgm:prSet presAssocID="{D83A6B2A-DD60-4FB1-96F0-06211B65A64D}" presName="rootComposite" presStyleCnt="0"/>
      <dgm:spPr/>
    </dgm:pt>
    <dgm:pt modelId="{7943F097-3AB9-4B3A-918B-E65C58112C45}" type="pres">
      <dgm:prSet presAssocID="{D83A6B2A-DD60-4FB1-96F0-06211B65A64D}" presName="rootText" presStyleLbl="node2" presStyleIdx="0" presStyleCnt="4">
        <dgm:presLayoutVars>
          <dgm:chPref val="3"/>
        </dgm:presLayoutVars>
      </dgm:prSet>
      <dgm:spPr/>
    </dgm:pt>
    <dgm:pt modelId="{9D4BDF92-152A-4E71-972E-9BCAA2162716}" type="pres">
      <dgm:prSet presAssocID="{D83A6B2A-DD60-4FB1-96F0-06211B65A64D}" presName="rootConnector" presStyleLbl="node2" presStyleIdx="0" presStyleCnt="4"/>
      <dgm:spPr/>
    </dgm:pt>
    <dgm:pt modelId="{71FBB76B-4C52-4689-A077-7506238B9CCC}" type="pres">
      <dgm:prSet presAssocID="{D83A6B2A-DD60-4FB1-96F0-06211B65A64D}" presName="hierChild4" presStyleCnt="0"/>
      <dgm:spPr/>
    </dgm:pt>
    <dgm:pt modelId="{510DD07F-E2B2-4E30-8A19-9E569D7B6F6A}" type="pres">
      <dgm:prSet presAssocID="{D83A6B2A-DD60-4FB1-96F0-06211B65A64D}" presName="hierChild5" presStyleCnt="0"/>
      <dgm:spPr/>
    </dgm:pt>
    <dgm:pt modelId="{9DB4EB8B-A50F-435B-BC9B-FE2606FB8A86}" type="pres">
      <dgm:prSet presAssocID="{E61ED23C-F99D-4258-8CE7-D8F870A39E17}" presName="Name64" presStyleLbl="parChTrans1D2" presStyleIdx="1" presStyleCnt="4"/>
      <dgm:spPr/>
    </dgm:pt>
    <dgm:pt modelId="{51AD4CDB-A6FB-4E4E-8E37-66B3D791ECA8}" type="pres">
      <dgm:prSet presAssocID="{F5CC4C03-CF41-4FC8-8009-68AB671D16D3}" presName="hierRoot2" presStyleCnt="0">
        <dgm:presLayoutVars>
          <dgm:hierBranch val="init"/>
        </dgm:presLayoutVars>
      </dgm:prSet>
      <dgm:spPr/>
    </dgm:pt>
    <dgm:pt modelId="{1CBB193B-9326-4212-9594-C86AA099CAAE}" type="pres">
      <dgm:prSet presAssocID="{F5CC4C03-CF41-4FC8-8009-68AB671D16D3}" presName="rootComposite" presStyleCnt="0"/>
      <dgm:spPr/>
    </dgm:pt>
    <dgm:pt modelId="{C8A3AF6D-2AF7-4F45-9DAA-8010C4A81080}" type="pres">
      <dgm:prSet presAssocID="{F5CC4C03-CF41-4FC8-8009-68AB671D16D3}" presName="rootText" presStyleLbl="node2" presStyleIdx="1" presStyleCnt="4">
        <dgm:presLayoutVars>
          <dgm:chPref val="3"/>
        </dgm:presLayoutVars>
      </dgm:prSet>
      <dgm:spPr/>
    </dgm:pt>
    <dgm:pt modelId="{FAD3F3E0-5842-4486-B6DF-4A723544D7D9}" type="pres">
      <dgm:prSet presAssocID="{F5CC4C03-CF41-4FC8-8009-68AB671D16D3}" presName="rootConnector" presStyleLbl="node2" presStyleIdx="1" presStyleCnt="4"/>
      <dgm:spPr/>
    </dgm:pt>
    <dgm:pt modelId="{3F05D966-0325-41F6-9EAC-2260257F9C28}" type="pres">
      <dgm:prSet presAssocID="{F5CC4C03-CF41-4FC8-8009-68AB671D16D3}" presName="hierChild4" presStyleCnt="0"/>
      <dgm:spPr/>
    </dgm:pt>
    <dgm:pt modelId="{A3C66782-20E5-441A-AB68-EB829C4552F9}" type="pres">
      <dgm:prSet presAssocID="{F5CC4C03-CF41-4FC8-8009-68AB671D16D3}" presName="hierChild5" presStyleCnt="0"/>
      <dgm:spPr/>
    </dgm:pt>
    <dgm:pt modelId="{D6FFCB09-AC10-4861-A533-8938FAD45209}" type="pres">
      <dgm:prSet presAssocID="{0B28A33A-8998-4734-A2A6-99C36F38E060}" presName="Name64" presStyleLbl="parChTrans1D2" presStyleIdx="2" presStyleCnt="4"/>
      <dgm:spPr/>
    </dgm:pt>
    <dgm:pt modelId="{6CDACADA-034A-4659-B732-B4BD0B7CB5B9}" type="pres">
      <dgm:prSet presAssocID="{DE523C2A-56D6-4D07-A0F1-3D9640279E0D}" presName="hierRoot2" presStyleCnt="0">
        <dgm:presLayoutVars>
          <dgm:hierBranch val="init"/>
        </dgm:presLayoutVars>
      </dgm:prSet>
      <dgm:spPr/>
    </dgm:pt>
    <dgm:pt modelId="{03BA3955-B092-42DE-8DF5-18473FC4028A}" type="pres">
      <dgm:prSet presAssocID="{DE523C2A-56D6-4D07-A0F1-3D9640279E0D}" presName="rootComposite" presStyleCnt="0"/>
      <dgm:spPr/>
    </dgm:pt>
    <dgm:pt modelId="{49D95095-1DC1-4854-94F4-5F379AC37A5A}" type="pres">
      <dgm:prSet presAssocID="{DE523C2A-56D6-4D07-A0F1-3D9640279E0D}" presName="rootText" presStyleLbl="node2" presStyleIdx="2" presStyleCnt="4">
        <dgm:presLayoutVars>
          <dgm:chPref val="3"/>
        </dgm:presLayoutVars>
      </dgm:prSet>
      <dgm:spPr/>
    </dgm:pt>
    <dgm:pt modelId="{AE5E8B44-0C2D-49EF-9C0A-BDA91E29756E}" type="pres">
      <dgm:prSet presAssocID="{DE523C2A-56D6-4D07-A0F1-3D9640279E0D}" presName="rootConnector" presStyleLbl="node2" presStyleIdx="2" presStyleCnt="4"/>
      <dgm:spPr/>
    </dgm:pt>
    <dgm:pt modelId="{BBF1846B-9A85-46C8-9AF8-56FF32CBDDD0}" type="pres">
      <dgm:prSet presAssocID="{DE523C2A-56D6-4D07-A0F1-3D9640279E0D}" presName="hierChild4" presStyleCnt="0"/>
      <dgm:spPr/>
    </dgm:pt>
    <dgm:pt modelId="{BA763AC8-78D5-446A-98D9-939264105DD0}" type="pres">
      <dgm:prSet presAssocID="{DE523C2A-56D6-4D07-A0F1-3D9640279E0D}" presName="hierChild5" presStyleCnt="0"/>
      <dgm:spPr/>
    </dgm:pt>
    <dgm:pt modelId="{4F4F4020-80B9-48BD-97CC-DC1044827D70}" type="pres">
      <dgm:prSet presAssocID="{96423B9C-D173-4221-939B-DC60ED957C81}" presName="Name64" presStyleLbl="parChTrans1D2" presStyleIdx="3" presStyleCnt="4"/>
      <dgm:spPr/>
    </dgm:pt>
    <dgm:pt modelId="{23016795-8987-4D04-AED6-D0977CF191C0}" type="pres">
      <dgm:prSet presAssocID="{1D3DDED9-36BD-4A19-8D43-CDEB2441C7AE}" presName="hierRoot2" presStyleCnt="0">
        <dgm:presLayoutVars>
          <dgm:hierBranch val="init"/>
        </dgm:presLayoutVars>
      </dgm:prSet>
      <dgm:spPr/>
    </dgm:pt>
    <dgm:pt modelId="{690AEF97-0F64-44D1-823F-4A4779900745}" type="pres">
      <dgm:prSet presAssocID="{1D3DDED9-36BD-4A19-8D43-CDEB2441C7AE}" presName="rootComposite" presStyleCnt="0"/>
      <dgm:spPr/>
    </dgm:pt>
    <dgm:pt modelId="{81AF3F18-A7C8-4AE6-A8AA-61910690777F}" type="pres">
      <dgm:prSet presAssocID="{1D3DDED9-36BD-4A19-8D43-CDEB2441C7AE}" presName="rootText" presStyleLbl="node2" presStyleIdx="3" presStyleCnt="4">
        <dgm:presLayoutVars>
          <dgm:chPref val="3"/>
        </dgm:presLayoutVars>
      </dgm:prSet>
      <dgm:spPr/>
    </dgm:pt>
    <dgm:pt modelId="{E1F91D41-DDF6-40D6-BABA-1BD142C4F6F1}" type="pres">
      <dgm:prSet presAssocID="{1D3DDED9-36BD-4A19-8D43-CDEB2441C7AE}" presName="rootConnector" presStyleLbl="node2" presStyleIdx="3" presStyleCnt="4"/>
      <dgm:spPr/>
    </dgm:pt>
    <dgm:pt modelId="{7196849E-6BF6-4DD8-8A12-DE0AE5FF2AD9}" type="pres">
      <dgm:prSet presAssocID="{1D3DDED9-36BD-4A19-8D43-CDEB2441C7AE}" presName="hierChild4" presStyleCnt="0"/>
      <dgm:spPr/>
    </dgm:pt>
    <dgm:pt modelId="{DFB08E46-3E26-4448-B3F5-E5522075A427}" type="pres">
      <dgm:prSet presAssocID="{1D3DDED9-36BD-4A19-8D43-CDEB2441C7AE}" presName="hierChild5" presStyleCnt="0"/>
      <dgm:spPr/>
    </dgm:pt>
    <dgm:pt modelId="{50EEDBEF-1525-4A23-9F00-6D7DECE522A5}" type="pres">
      <dgm:prSet presAssocID="{44AF085C-0EC0-40BF-B01A-6F2AA733BE9F}" presName="hierChild3" presStyleCnt="0"/>
      <dgm:spPr/>
    </dgm:pt>
  </dgm:ptLst>
  <dgm:cxnLst>
    <dgm:cxn modelId="{9FB10421-2BF1-4E7F-8C65-20EF6FBB0FF5}" type="presOf" srcId="{15282E20-84B5-482B-A5D0-4396F19BBBE8}" destId="{9C813520-4442-46CE-9740-C155E74F023D}" srcOrd="0" destOrd="0" presId="urn:microsoft.com/office/officeart/2009/3/layout/HorizontalOrganizationChart"/>
    <dgm:cxn modelId="{36CFF023-D193-41C4-9FA3-1816E00ACEE0}" type="presOf" srcId="{F5CC4C03-CF41-4FC8-8009-68AB671D16D3}" destId="{C8A3AF6D-2AF7-4F45-9DAA-8010C4A81080}" srcOrd="0" destOrd="0" presId="urn:microsoft.com/office/officeart/2009/3/layout/HorizontalOrganizationChart"/>
    <dgm:cxn modelId="{5BD9C343-B1BF-42BC-86C7-C0A2643A4AD6}" type="presOf" srcId="{D83A6B2A-DD60-4FB1-96F0-06211B65A64D}" destId="{9D4BDF92-152A-4E71-972E-9BCAA2162716}" srcOrd="1" destOrd="0" presId="urn:microsoft.com/office/officeart/2009/3/layout/HorizontalOrganizationChart"/>
    <dgm:cxn modelId="{D019F970-3170-4DDC-AF4E-A55165FEA2E5}" type="presOf" srcId="{6B7CBD27-CF38-483A-9E15-EBAC0C41DFD1}" destId="{820ED002-1DAB-4E14-B4E5-15FD7F133F4E}" srcOrd="0" destOrd="0" presId="urn:microsoft.com/office/officeart/2009/3/layout/HorizontalOrganizationChart"/>
    <dgm:cxn modelId="{E8BE3672-5E2D-49AC-9150-9F66877BC46C}" srcId="{44AF085C-0EC0-40BF-B01A-6F2AA733BE9F}" destId="{1D3DDED9-36BD-4A19-8D43-CDEB2441C7AE}" srcOrd="3" destOrd="0" parTransId="{96423B9C-D173-4221-939B-DC60ED957C81}" sibTransId="{2367A5D4-8E32-4D82-AF8F-4BCFFABB4D62}"/>
    <dgm:cxn modelId="{E6D22156-E78B-4C0D-901B-CEBB283A2714}" type="presOf" srcId="{F5CC4C03-CF41-4FC8-8009-68AB671D16D3}" destId="{FAD3F3E0-5842-4486-B6DF-4A723544D7D9}" srcOrd="1" destOrd="0" presId="urn:microsoft.com/office/officeart/2009/3/layout/HorizontalOrganizationChart"/>
    <dgm:cxn modelId="{4EFE6177-49A1-42B3-8211-27C5E3E99BB6}" type="presOf" srcId="{DE523C2A-56D6-4D07-A0F1-3D9640279E0D}" destId="{49D95095-1DC1-4854-94F4-5F379AC37A5A}" srcOrd="0" destOrd="0" presId="urn:microsoft.com/office/officeart/2009/3/layout/HorizontalOrganizationChart"/>
    <dgm:cxn modelId="{2D869C8D-D5C1-460B-A2F8-4D392A306F47}" type="presOf" srcId="{1D3DDED9-36BD-4A19-8D43-CDEB2441C7AE}" destId="{E1F91D41-DDF6-40D6-BABA-1BD142C4F6F1}" srcOrd="1" destOrd="0" presId="urn:microsoft.com/office/officeart/2009/3/layout/HorizontalOrganizationChart"/>
    <dgm:cxn modelId="{3DBAF79F-AFBD-48BE-9938-FD786E62CCFD}" type="presOf" srcId="{E61ED23C-F99D-4258-8CE7-D8F870A39E17}" destId="{9DB4EB8B-A50F-435B-BC9B-FE2606FB8A86}" srcOrd="0" destOrd="0" presId="urn:microsoft.com/office/officeart/2009/3/layout/HorizontalOrganizationChart"/>
    <dgm:cxn modelId="{28CB24A0-87EE-4023-88A3-FFFD4678D3E7}" type="presOf" srcId="{44AF085C-0EC0-40BF-B01A-6F2AA733BE9F}" destId="{D9B77A5B-2006-4258-943A-CD5441EA7F63}" srcOrd="0" destOrd="0" presId="urn:microsoft.com/office/officeart/2009/3/layout/HorizontalOrganizationChart"/>
    <dgm:cxn modelId="{EFEFF5A6-018E-4DC9-97A8-0B1C80D1800C}" srcId="{44AF085C-0EC0-40BF-B01A-6F2AA733BE9F}" destId="{F5CC4C03-CF41-4FC8-8009-68AB671D16D3}" srcOrd="1" destOrd="0" parTransId="{E61ED23C-F99D-4258-8CE7-D8F870A39E17}" sibTransId="{3B907CE8-5C1C-4ECC-8E8E-EF14EC53D268}"/>
    <dgm:cxn modelId="{33DCC2AD-5F6F-49A4-991C-ED7DE8441F55}" srcId="{6B7CBD27-CF38-483A-9E15-EBAC0C41DFD1}" destId="{44AF085C-0EC0-40BF-B01A-6F2AA733BE9F}" srcOrd="0" destOrd="0" parTransId="{A1565511-8A6A-42E5-B858-66E3186536BB}" sibTransId="{E27F31F6-E6EA-4B49-9036-F126FBCB34BA}"/>
    <dgm:cxn modelId="{F30821B1-ECE3-43FD-A7E6-1D890DEDE845}" type="presOf" srcId="{DE523C2A-56D6-4D07-A0F1-3D9640279E0D}" destId="{AE5E8B44-0C2D-49EF-9C0A-BDA91E29756E}" srcOrd="1" destOrd="0" presId="urn:microsoft.com/office/officeart/2009/3/layout/HorizontalOrganizationChart"/>
    <dgm:cxn modelId="{B5920BBC-B4A6-40C2-8D79-7E73BEE1C2F0}" type="presOf" srcId="{1D3DDED9-36BD-4A19-8D43-CDEB2441C7AE}" destId="{81AF3F18-A7C8-4AE6-A8AA-61910690777F}" srcOrd="0" destOrd="0" presId="urn:microsoft.com/office/officeart/2009/3/layout/HorizontalOrganizationChart"/>
    <dgm:cxn modelId="{55B082BF-0B10-43FD-8F59-EB4C7FB9A73E}" type="presOf" srcId="{44AF085C-0EC0-40BF-B01A-6F2AA733BE9F}" destId="{9DFC7A87-EC34-4268-A24E-BC2CF564134E}" srcOrd="1" destOrd="0" presId="urn:microsoft.com/office/officeart/2009/3/layout/HorizontalOrganizationChart"/>
    <dgm:cxn modelId="{C38E0BC2-8BD5-4D72-A56B-432E698F8F66}" srcId="{44AF085C-0EC0-40BF-B01A-6F2AA733BE9F}" destId="{DE523C2A-56D6-4D07-A0F1-3D9640279E0D}" srcOrd="2" destOrd="0" parTransId="{0B28A33A-8998-4734-A2A6-99C36F38E060}" sibTransId="{885A9F07-6FF3-4A35-BAE7-7E137459810D}"/>
    <dgm:cxn modelId="{AC4C35D8-B3F1-474F-A81F-CDDEBBC322BC}" type="presOf" srcId="{D83A6B2A-DD60-4FB1-96F0-06211B65A64D}" destId="{7943F097-3AB9-4B3A-918B-E65C58112C45}" srcOrd="0" destOrd="0" presId="urn:microsoft.com/office/officeart/2009/3/layout/HorizontalOrganizationChart"/>
    <dgm:cxn modelId="{3CC4F8E0-4FD3-47B3-A905-4D35171E9507}" srcId="{44AF085C-0EC0-40BF-B01A-6F2AA733BE9F}" destId="{D83A6B2A-DD60-4FB1-96F0-06211B65A64D}" srcOrd="0" destOrd="0" parTransId="{15282E20-84B5-482B-A5D0-4396F19BBBE8}" sibTransId="{EF22F9A1-166F-432C-BC4D-0BA9ACD31C11}"/>
    <dgm:cxn modelId="{8CA804E6-057F-417D-8D4B-34192ADC2AEF}" type="presOf" srcId="{96423B9C-D173-4221-939B-DC60ED957C81}" destId="{4F4F4020-80B9-48BD-97CC-DC1044827D70}" srcOrd="0" destOrd="0" presId="urn:microsoft.com/office/officeart/2009/3/layout/HorizontalOrganizationChart"/>
    <dgm:cxn modelId="{CE02ADE7-429F-4A98-A4D5-09A68910019A}" type="presOf" srcId="{0B28A33A-8998-4734-A2A6-99C36F38E060}" destId="{D6FFCB09-AC10-4861-A533-8938FAD45209}" srcOrd="0" destOrd="0" presId="urn:microsoft.com/office/officeart/2009/3/layout/HorizontalOrganizationChart"/>
    <dgm:cxn modelId="{5191F0C5-CF44-4FCF-B5D0-1015E7FFE4FF}" type="presParOf" srcId="{820ED002-1DAB-4E14-B4E5-15FD7F133F4E}" destId="{849395E4-BCBF-4FB1-88CA-FDF110F71D27}" srcOrd="0" destOrd="0" presId="urn:microsoft.com/office/officeart/2009/3/layout/HorizontalOrganizationChart"/>
    <dgm:cxn modelId="{976ED787-443F-44F5-8C06-157F0C4C69E4}" type="presParOf" srcId="{849395E4-BCBF-4FB1-88CA-FDF110F71D27}" destId="{57F585C4-9D62-4E4E-A1E0-8FFC37DDC1E5}" srcOrd="0" destOrd="0" presId="urn:microsoft.com/office/officeart/2009/3/layout/HorizontalOrganizationChart"/>
    <dgm:cxn modelId="{3467A268-5403-473F-8DE3-2701859208A8}" type="presParOf" srcId="{57F585C4-9D62-4E4E-A1E0-8FFC37DDC1E5}" destId="{D9B77A5B-2006-4258-943A-CD5441EA7F63}" srcOrd="0" destOrd="0" presId="urn:microsoft.com/office/officeart/2009/3/layout/HorizontalOrganizationChart"/>
    <dgm:cxn modelId="{5482E954-7B05-472B-B84F-B1EEE08A05CB}" type="presParOf" srcId="{57F585C4-9D62-4E4E-A1E0-8FFC37DDC1E5}" destId="{9DFC7A87-EC34-4268-A24E-BC2CF564134E}" srcOrd="1" destOrd="0" presId="urn:microsoft.com/office/officeart/2009/3/layout/HorizontalOrganizationChart"/>
    <dgm:cxn modelId="{320CCD01-797B-40E3-A7AB-7019FB586B50}" type="presParOf" srcId="{849395E4-BCBF-4FB1-88CA-FDF110F71D27}" destId="{BF25D847-2BB1-423D-B3F2-5BFD748C912E}" srcOrd="1" destOrd="0" presId="urn:microsoft.com/office/officeart/2009/3/layout/HorizontalOrganizationChart"/>
    <dgm:cxn modelId="{8BDD3DD7-3CFE-40E4-B50B-79F6425557E9}" type="presParOf" srcId="{BF25D847-2BB1-423D-B3F2-5BFD748C912E}" destId="{9C813520-4442-46CE-9740-C155E74F023D}" srcOrd="0" destOrd="0" presId="urn:microsoft.com/office/officeart/2009/3/layout/HorizontalOrganizationChart"/>
    <dgm:cxn modelId="{F4BCC71A-D064-41D1-B3F6-D950C73879DC}" type="presParOf" srcId="{BF25D847-2BB1-423D-B3F2-5BFD748C912E}" destId="{6E379DA5-E48D-40AA-8AD0-2FD2AB8B64CE}" srcOrd="1" destOrd="0" presId="urn:microsoft.com/office/officeart/2009/3/layout/HorizontalOrganizationChart"/>
    <dgm:cxn modelId="{024D6C53-3843-41A5-A9C4-837EC9D915E9}" type="presParOf" srcId="{6E379DA5-E48D-40AA-8AD0-2FD2AB8B64CE}" destId="{21900F87-7A7F-4B23-9BF0-E4C656291CA8}" srcOrd="0" destOrd="0" presId="urn:microsoft.com/office/officeart/2009/3/layout/HorizontalOrganizationChart"/>
    <dgm:cxn modelId="{F5B5C3BB-C330-47A6-8D91-97A9B1AFA635}" type="presParOf" srcId="{21900F87-7A7F-4B23-9BF0-E4C656291CA8}" destId="{7943F097-3AB9-4B3A-918B-E65C58112C45}" srcOrd="0" destOrd="0" presId="urn:microsoft.com/office/officeart/2009/3/layout/HorizontalOrganizationChart"/>
    <dgm:cxn modelId="{E0F02BF0-807B-4444-9086-279F4FFF8EC5}" type="presParOf" srcId="{21900F87-7A7F-4B23-9BF0-E4C656291CA8}" destId="{9D4BDF92-152A-4E71-972E-9BCAA2162716}" srcOrd="1" destOrd="0" presId="urn:microsoft.com/office/officeart/2009/3/layout/HorizontalOrganizationChart"/>
    <dgm:cxn modelId="{B62A6C8D-A75A-437A-9AF8-37369861708A}" type="presParOf" srcId="{6E379DA5-E48D-40AA-8AD0-2FD2AB8B64CE}" destId="{71FBB76B-4C52-4689-A077-7506238B9CCC}" srcOrd="1" destOrd="0" presId="urn:microsoft.com/office/officeart/2009/3/layout/HorizontalOrganizationChart"/>
    <dgm:cxn modelId="{46EEACAE-C793-4A7D-91D2-9FB95AC1AFCE}" type="presParOf" srcId="{6E379DA5-E48D-40AA-8AD0-2FD2AB8B64CE}" destId="{510DD07F-E2B2-4E30-8A19-9E569D7B6F6A}" srcOrd="2" destOrd="0" presId="urn:microsoft.com/office/officeart/2009/3/layout/HorizontalOrganizationChart"/>
    <dgm:cxn modelId="{5092567A-5B2E-4689-A56F-9CCD4635B746}" type="presParOf" srcId="{BF25D847-2BB1-423D-B3F2-5BFD748C912E}" destId="{9DB4EB8B-A50F-435B-BC9B-FE2606FB8A86}" srcOrd="2" destOrd="0" presId="urn:microsoft.com/office/officeart/2009/3/layout/HorizontalOrganizationChart"/>
    <dgm:cxn modelId="{857D42E5-4F92-4F7B-92BC-5F1BDDA4D1DB}" type="presParOf" srcId="{BF25D847-2BB1-423D-B3F2-5BFD748C912E}" destId="{51AD4CDB-A6FB-4E4E-8E37-66B3D791ECA8}" srcOrd="3" destOrd="0" presId="urn:microsoft.com/office/officeart/2009/3/layout/HorizontalOrganizationChart"/>
    <dgm:cxn modelId="{BA3829D3-7AF9-49A8-BDC6-7E102D317875}" type="presParOf" srcId="{51AD4CDB-A6FB-4E4E-8E37-66B3D791ECA8}" destId="{1CBB193B-9326-4212-9594-C86AA099CAAE}" srcOrd="0" destOrd="0" presId="urn:microsoft.com/office/officeart/2009/3/layout/HorizontalOrganizationChart"/>
    <dgm:cxn modelId="{32C8BC18-0659-4D40-877A-3DFAD627D691}" type="presParOf" srcId="{1CBB193B-9326-4212-9594-C86AA099CAAE}" destId="{C8A3AF6D-2AF7-4F45-9DAA-8010C4A81080}" srcOrd="0" destOrd="0" presId="urn:microsoft.com/office/officeart/2009/3/layout/HorizontalOrganizationChart"/>
    <dgm:cxn modelId="{27626639-8900-48D9-BAAC-FD03C743FE2B}" type="presParOf" srcId="{1CBB193B-9326-4212-9594-C86AA099CAAE}" destId="{FAD3F3E0-5842-4486-B6DF-4A723544D7D9}" srcOrd="1" destOrd="0" presId="urn:microsoft.com/office/officeart/2009/3/layout/HorizontalOrganizationChart"/>
    <dgm:cxn modelId="{B1B7C6D7-9062-4575-9AEE-56AF2BAD70D4}" type="presParOf" srcId="{51AD4CDB-A6FB-4E4E-8E37-66B3D791ECA8}" destId="{3F05D966-0325-41F6-9EAC-2260257F9C28}" srcOrd="1" destOrd="0" presId="urn:microsoft.com/office/officeart/2009/3/layout/HorizontalOrganizationChart"/>
    <dgm:cxn modelId="{629C6F89-9D8D-49A2-8390-FFD143BA3004}" type="presParOf" srcId="{51AD4CDB-A6FB-4E4E-8E37-66B3D791ECA8}" destId="{A3C66782-20E5-441A-AB68-EB829C4552F9}" srcOrd="2" destOrd="0" presId="urn:microsoft.com/office/officeart/2009/3/layout/HorizontalOrganizationChart"/>
    <dgm:cxn modelId="{9AB40DE7-47A3-431C-97D2-1973570CCD3D}" type="presParOf" srcId="{BF25D847-2BB1-423D-B3F2-5BFD748C912E}" destId="{D6FFCB09-AC10-4861-A533-8938FAD45209}" srcOrd="4" destOrd="0" presId="urn:microsoft.com/office/officeart/2009/3/layout/HorizontalOrganizationChart"/>
    <dgm:cxn modelId="{4C9DDF00-28C3-49FC-9750-7C56D5BB33E9}" type="presParOf" srcId="{BF25D847-2BB1-423D-B3F2-5BFD748C912E}" destId="{6CDACADA-034A-4659-B732-B4BD0B7CB5B9}" srcOrd="5" destOrd="0" presId="urn:microsoft.com/office/officeart/2009/3/layout/HorizontalOrganizationChart"/>
    <dgm:cxn modelId="{7F9EEB8B-BBE5-4BE3-ADF0-B7D76BCFEC80}" type="presParOf" srcId="{6CDACADA-034A-4659-B732-B4BD0B7CB5B9}" destId="{03BA3955-B092-42DE-8DF5-18473FC4028A}" srcOrd="0" destOrd="0" presId="urn:microsoft.com/office/officeart/2009/3/layout/HorizontalOrganizationChart"/>
    <dgm:cxn modelId="{361B7A02-FDB5-4393-BBFB-CE7D8F456958}" type="presParOf" srcId="{03BA3955-B092-42DE-8DF5-18473FC4028A}" destId="{49D95095-1DC1-4854-94F4-5F379AC37A5A}" srcOrd="0" destOrd="0" presId="urn:microsoft.com/office/officeart/2009/3/layout/HorizontalOrganizationChart"/>
    <dgm:cxn modelId="{2E2D67FD-0EA3-47F0-9308-19DC61C0C78C}" type="presParOf" srcId="{03BA3955-B092-42DE-8DF5-18473FC4028A}" destId="{AE5E8B44-0C2D-49EF-9C0A-BDA91E29756E}" srcOrd="1" destOrd="0" presId="urn:microsoft.com/office/officeart/2009/3/layout/HorizontalOrganizationChart"/>
    <dgm:cxn modelId="{03D02430-7CA0-4F39-A86D-E2CA64A33FD9}" type="presParOf" srcId="{6CDACADA-034A-4659-B732-B4BD0B7CB5B9}" destId="{BBF1846B-9A85-46C8-9AF8-56FF32CBDDD0}" srcOrd="1" destOrd="0" presId="urn:microsoft.com/office/officeart/2009/3/layout/HorizontalOrganizationChart"/>
    <dgm:cxn modelId="{B681DC92-D362-4B3F-BA44-360F24B800E0}" type="presParOf" srcId="{6CDACADA-034A-4659-B732-B4BD0B7CB5B9}" destId="{BA763AC8-78D5-446A-98D9-939264105DD0}" srcOrd="2" destOrd="0" presId="urn:microsoft.com/office/officeart/2009/3/layout/HorizontalOrganizationChart"/>
    <dgm:cxn modelId="{8B101E26-9CC0-4D15-B13F-B014F6CEC688}" type="presParOf" srcId="{BF25D847-2BB1-423D-B3F2-5BFD748C912E}" destId="{4F4F4020-80B9-48BD-97CC-DC1044827D70}" srcOrd="6" destOrd="0" presId="urn:microsoft.com/office/officeart/2009/3/layout/HorizontalOrganizationChart"/>
    <dgm:cxn modelId="{6D33A55F-A15C-4D65-A938-8D0CA372B419}" type="presParOf" srcId="{BF25D847-2BB1-423D-B3F2-5BFD748C912E}" destId="{23016795-8987-4D04-AED6-D0977CF191C0}" srcOrd="7" destOrd="0" presId="urn:microsoft.com/office/officeart/2009/3/layout/HorizontalOrganizationChart"/>
    <dgm:cxn modelId="{8F11B413-2C46-41FC-9044-B0932B386B18}" type="presParOf" srcId="{23016795-8987-4D04-AED6-D0977CF191C0}" destId="{690AEF97-0F64-44D1-823F-4A4779900745}" srcOrd="0" destOrd="0" presId="urn:microsoft.com/office/officeart/2009/3/layout/HorizontalOrganizationChart"/>
    <dgm:cxn modelId="{B8F15BDB-07BC-45DD-9C5D-BFC22232C5A4}" type="presParOf" srcId="{690AEF97-0F64-44D1-823F-4A4779900745}" destId="{81AF3F18-A7C8-4AE6-A8AA-61910690777F}" srcOrd="0" destOrd="0" presId="urn:microsoft.com/office/officeart/2009/3/layout/HorizontalOrganizationChart"/>
    <dgm:cxn modelId="{CF70DA80-E3E0-4C62-8B70-8F6CA00E16CC}" type="presParOf" srcId="{690AEF97-0F64-44D1-823F-4A4779900745}" destId="{E1F91D41-DDF6-40D6-BABA-1BD142C4F6F1}" srcOrd="1" destOrd="0" presId="urn:microsoft.com/office/officeart/2009/3/layout/HorizontalOrganizationChart"/>
    <dgm:cxn modelId="{4ADF842A-85E5-449E-A1AF-4811FFDC2A90}" type="presParOf" srcId="{23016795-8987-4D04-AED6-D0977CF191C0}" destId="{7196849E-6BF6-4DD8-8A12-DE0AE5FF2AD9}" srcOrd="1" destOrd="0" presId="urn:microsoft.com/office/officeart/2009/3/layout/HorizontalOrganizationChart"/>
    <dgm:cxn modelId="{6123C2A1-9FA4-4282-80A5-9FADCC1AD5D2}" type="presParOf" srcId="{23016795-8987-4D04-AED6-D0977CF191C0}" destId="{DFB08E46-3E26-4448-B3F5-E5522075A427}" srcOrd="2" destOrd="0" presId="urn:microsoft.com/office/officeart/2009/3/layout/HorizontalOrganizationChart"/>
    <dgm:cxn modelId="{D260803E-3F13-4B81-AF23-39A592A9EF57}" type="presParOf" srcId="{849395E4-BCBF-4FB1-88CA-FDF110F71D27}" destId="{50EEDBEF-1525-4A23-9F00-6D7DECE522A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4ABD6-FCA5-400A-BB86-1816BC798246}">
      <dsp:nvSpPr>
        <dsp:cNvPr id="0" name=""/>
        <dsp:cNvSpPr/>
      </dsp:nvSpPr>
      <dsp:spPr>
        <a:xfrm>
          <a:off x="4417512" y="0"/>
          <a:ext cx="1891216" cy="42068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Venue</a:t>
          </a:r>
          <a:endParaRPr lang="zh-CN" altLang="en-US" sz="1900" kern="1200" dirty="0"/>
        </a:p>
      </dsp:txBody>
      <dsp:txXfrm>
        <a:off x="4417512" y="0"/>
        <a:ext cx="1891216" cy="1262062"/>
      </dsp:txXfrm>
    </dsp:sp>
    <dsp:sp modelId="{A9E0E7ED-FB94-4CC2-8CCF-330598F34B10}">
      <dsp:nvSpPr>
        <dsp:cNvPr id="0" name=""/>
        <dsp:cNvSpPr/>
      </dsp:nvSpPr>
      <dsp:spPr>
        <a:xfrm>
          <a:off x="2209547" y="0"/>
          <a:ext cx="1891216" cy="42068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Neighborhood</a:t>
          </a:r>
          <a:endParaRPr lang="zh-CN" altLang="en-US" sz="1900" kern="1200" dirty="0"/>
        </a:p>
      </dsp:txBody>
      <dsp:txXfrm>
        <a:off x="2209547" y="0"/>
        <a:ext cx="1891216" cy="1262062"/>
      </dsp:txXfrm>
    </dsp:sp>
    <dsp:sp modelId="{82F876CD-D8D5-443D-B48E-589F90789666}">
      <dsp:nvSpPr>
        <dsp:cNvPr id="0" name=""/>
        <dsp:cNvSpPr/>
      </dsp:nvSpPr>
      <dsp:spPr>
        <a:xfrm>
          <a:off x="1583" y="0"/>
          <a:ext cx="1891216" cy="42068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City</a:t>
          </a:r>
          <a:endParaRPr lang="zh-CN" altLang="en-US" sz="1900" kern="1200" dirty="0"/>
        </a:p>
      </dsp:txBody>
      <dsp:txXfrm>
        <a:off x="1583" y="0"/>
        <a:ext cx="1891216" cy="1262062"/>
      </dsp:txXfrm>
    </dsp:sp>
    <dsp:sp modelId="{72939A26-43DE-4049-8DB6-E41949699C99}">
      <dsp:nvSpPr>
        <dsp:cNvPr id="0" name=""/>
        <dsp:cNvSpPr/>
      </dsp:nvSpPr>
      <dsp:spPr>
        <a:xfrm>
          <a:off x="159957" y="2482058"/>
          <a:ext cx="1583740" cy="791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Manhattan</a:t>
          </a:r>
          <a:endParaRPr lang="zh-CN" altLang="en-US" sz="2200" kern="1200" dirty="0"/>
        </a:p>
      </dsp:txBody>
      <dsp:txXfrm>
        <a:off x="183150" y="2505251"/>
        <a:ext cx="1537354" cy="745484"/>
      </dsp:txXfrm>
    </dsp:sp>
    <dsp:sp modelId="{4CD0AFAD-940E-44EE-9CBB-94EDDFC0903C}">
      <dsp:nvSpPr>
        <dsp:cNvPr id="0" name=""/>
        <dsp:cNvSpPr/>
      </dsp:nvSpPr>
      <dsp:spPr>
        <a:xfrm rot="18770822">
          <a:off x="1594670" y="2519558"/>
          <a:ext cx="931552" cy="33881"/>
        </a:xfrm>
        <a:custGeom>
          <a:avLst/>
          <a:gdLst/>
          <a:ahLst/>
          <a:cxnLst/>
          <a:rect l="0" t="0" r="0" b="0"/>
          <a:pathLst>
            <a:path>
              <a:moveTo>
                <a:pt x="0" y="16940"/>
              </a:moveTo>
              <a:lnTo>
                <a:pt x="931552" y="169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37157" y="2513211"/>
        <a:ext cx="46577" cy="46577"/>
      </dsp:txXfrm>
    </dsp:sp>
    <dsp:sp modelId="{A91FF582-19DD-4081-90E1-19EB9B6544E3}">
      <dsp:nvSpPr>
        <dsp:cNvPr id="0" name=""/>
        <dsp:cNvSpPr/>
      </dsp:nvSpPr>
      <dsp:spPr>
        <a:xfrm>
          <a:off x="2377194" y="1799070"/>
          <a:ext cx="1583740" cy="7918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Downtown</a:t>
          </a:r>
          <a:endParaRPr lang="zh-CN" altLang="en-US" sz="2200" kern="1200" dirty="0"/>
        </a:p>
      </dsp:txBody>
      <dsp:txXfrm>
        <a:off x="2400387" y="1822263"/>
        <a:ext cx="1537354" cy="745484"/>
      </dsp:txXfrm>
    </dsp:sp>
    <dsp:sp modelId="{9145CBB2-2082-407E-A2D9-71E3153D2507}">
      <dsp:nvSpPr>
        <dsp:cNvPr id="0" name=""/>
        <dsp:cNvSpPr/>
      </dsp:nvSpPr>
      <dsp:spPr>
        <a:xfrm rot="19457599">
          <a:off x="3887606" y="1950402"/>
          <a:ext cx="780152" cy="33881"/>
        </a:xfrm>
        <a:custGeom>
          <a:avLst/>
          <a:gdLst/>
          <a:ahLst/>
          <a:cxnLst/>
          <a:rect l="0" t="0" r="0" b="0"/>
          <a:pathLst>
            <a:path>
              <a:moveTo>
                <a:pt x="0" y="16940"/>
              </a:moveTo>
              <a:lnTo>
                <a:pt x="780152" y="169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258179" y="1947839"/>
        <a:ext cx="39007" cy="39007"/>
      </dsp:txXfrm>
    </dsp:sp>
    <dsp:sp modelId="{857178B6-A118-44B8-9425-59A897BCCEB3}">
      <dsp:nvSpPr>
        <dsp:cNvPr id="0" name=""/>
        <dsp:cNvSpPr/>
      </dsp:nvSpPr>
      <dsp:spPr>
        <a:xfrm>
          <a:off x="4594431" y="1343745"/>
          <a:ext cx="1583740" cy="791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State of Liberty</a:t>
          </a:r>
          <a:endParaRPr lang="zh-CN" altLang="en-US" sz="2200" kern="1200" dirty="0"/>
        </a:p>
      </dsp:txBody>
      <dsp:txXfrm>
        <a:off x="4617624" y="1366938"/>
        <a:ext cx="1537354" cy="745484"/>
      </dsp:txXfrm>
    </dsp:sp>
    <dsp:sp modelId="{CFB37309-55E6-4AE4-A83C-38F8C9578863}">
      <dsp:nvSpPr>
        <dsp:cNvPr id="0" name=""/>
        <dsp:cNvSpPr/>
      </dsp:nvSpPr>
      <dsp:spPr>
        <a:xfrm rot="2142401">
          <a:off x="3887606" y="2405727"/>
          <a:ext cx="780152" cy="33881"/>
        </a:xfrm>
        <a:custGeom>
          <a:avLst/>
          <a:gdLst/>
          <a:ahLst/>
          <a:cxnLst/>
          <a:rect l="0" t="0" r="0" b="0"/>
          <a:pathLst>
            <a:path>
              <a:moveTo>
                <a:pt x="0" y="16940"/>
              </a:moveTo>
              <a:lnTo>
                <a:pt x="780152" y="169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258179" y="2403164"/>
        <a:ext cx="39007" cy="39007"/>
      </dsp:txXfrm>
    </dsp:sp>
    <dsp:sp modelId="{ADFB9DD7-704B-416E-9189-B0032221F331}">
      <dsp:nvSpPr>
        <dsp:cNvPr id="0" name=""/>
        <dsp:cNvSpPr/>
      </dsp:nvSpPr>
      <dsp:spPr>
        <a:xfrm>
          <a:off x="4594431" y="2254396"/>
          <a:ext cx="1583740" cy="791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Museum</a:t>
          </a:r>
          <a:endParaRPr lang="zh-CN" altLang="en-US" sz="2200" kern="1200" dirty="0"/>
        </a:p>
      </dsp:txBody>
      <dsp:txXfrm>
        <a:off x="4617624" y="2277589"/>
        <a:ext cx="1537354" cy="745484"/>
      </dsp:txXfrm>
    </dsp:sp>
    <dsp:sp modelId="{EADA9767-194A-4920-A0F0-37527A3AD362}">
      <dsp:nvSpPr>
        <dsp:cNvPr id="0" name=""/>
        <dsp:cNvSpPr/>
      </dsp:nvSpPr>
      <dsp:spPr>
        <a:xfrm rot="2829178">
          <a:off x="1594670" y="3202547"/>
          <a:ext cx="931552" cy="33881"/>
        </a:xfrm>
        <a:custGeom>
          <a:avLst/>
          <a:gdLst/>
          <a:ahLst/>
          <a:cxnLst/>
          <a:rect l="0" t="0" r="0" b="0"/>
          <a:pathLst>
            <a:path>
              <a:moveTo>
                <a:pt x="0" y="16940"/>
              </a:moveTo>
              <a:lnTo>
                <a:pt x="931552" y="169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37157" y="3196199"/>
        <a:ext cx="46577" cy="46577"/>
      </dsp:txXfrm>
    </dsp:sp>
    <dsp:sp modelId="{1E181535-3941-4DE2-8E71-6383E1FA366D}">
      <dsp:nvSpPr>
        <dsp:cNvPr id="0" name=""/>
        <dsp:cNvSpPr/>
      </dsp:nvSpPr>
      <dsp:spPr>
        <a:xfrm>
          <a:off x="2377194" y="3165046"/>
          <a:ext cx="1583740" cy="7918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Upper West Side</a:t>
          </a:r>
          <a:endParaRPr lang="zh-CN" altLang="en-US" sz="2200" kern="1200" dirty="0"/>
        </a:p>
      </dsp:txBody>
      <dsp:txXfrm>
        <a:off x="2400387" y="3188239"/>
        <a:ext cx="1537354" cy="745484"/>
      </dsp:txXfrm>
    </dsp:sp>
    <dsp:sp modelId="{C356DEA2-F637-4CD1-A65C-915D34239D7B}">
      <dsp:nvSpPr>
        <dsp:cNvPr id="0" name=""/>
        <dsp:cNvSpPr/>
      </dsp:nvSpPr>
      <dsp:spPr>
        <a:xfrm>
          <a:off x="3960934" y="3544041"/>
          <a:ext cx="633496" cy="33881"/>
        </a:xfrm>
        <a:custGeom>
          <a:avLst/>
          <a:gdLst/>
          <a:ahLst/>
          <a:cxnLst/>
          <a:rect l="0" t="0" r="0" b="0"/>
          <a:pathLst>
            <a:path>
              <a:moveTo>
                <a:pt x="0" y="16940"/>
              </a:moveTo>
              <a:lnTo>
                <a:pt x="633496" y="169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261845" y="3545144"/>
        <a:ext cx="31674" cy="31674"/>
      </dsp:txXfrm>
    </dsp:sp>
    <dsp:sp modelId="{EE9A97BF-7BB8-4586-A29B-D8E34099AAF4}">
      <dsp:nvSpPr>
        <dsp:cNvPr id="0" name=""/>
        <dsp:cNvSpPr/>
      </dsp:nvSpPr>
      <dsp:spPr>
        <a:xfrm>
          <a:off x="4594431" y="3165046"/>
          <a:ext cx="1583740" cy="791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Central Park</a:t>
          </a:r>
          <a:endParaRPr lang="zh-CN" altLang="en-US" sz="2200" kern="1200" dirty="0"/>
        </a:p>
      </dsp:txBody>
      <dsp:txXfrm>
        <a:off x="4617624" y="3188239"/>
        <a:ext cx="1537354" cy="745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BC618-E31F-4583-90BC-3F7993882B2C}">
      <dsp:nvSpPr>
        <dsp:cNvPr id="0" name=""/>
        <dsp:cNvSpPr/>
      </dsp:nvSpPr>
      <dsp:spPr>
        <a:xfrm>
          <a:off x="1636523" y="2085975"/>
          <a:ext cx="326953" cy="1054423"/>
        </a:xfrm>
        <a:custGeom>
          <a:avLst/>
          <a:gdLst/>
          <a:ahLst/>
          <a:cxnLst/>
          <a:rect l="0" t="0" r="0" b="0"/>
          <a:pathLst>
            <a:path>
              <a:moveTo>
                <a:pt x="326953" y="0"/>
              </a:moveTo>
              <a:lnTo>
                <a:pt x="163476" y="0"/>
              </a:lnTo>
              <a:lnTo>
                <a:pt x="163476" y="1054423"/>
              </a:lnTo>
              <a:lnTo>
                <a:pt x="0" y="10544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757DB-23B9-477A-A310-180E2F8A2E5C}">
      <dsp:nvSpPr>
        <dsp:cNvPr id="0" name=""/>
        <dsp:cNvSpPr/>
      </dsp:nvSpPr>
      <dsp:spPr>
        <a:xfrm>
          <a:off x="1636523" y="2085975"/>
          <a:ext cx="326953" cy="351474"/>
        </a:xfrm>
        <a:custGeom>
          <a:avLst/>
          <a:gdLst/>
          <a:ahLst/>
          <a:cxnLst/>
          <a:rect l="0" t="0" r="0" b="0"/>
          <a:pathLst>
            <a:path>
              <a:moveTo>
                <a:pt x="326953" y="0"/>
              </a:moveTo>
              <a:lnTo>
                <a:pt x="163476" y="0"/>
              </a:lnTo>
              <a:lnTo>
                <a:pt x="163476" y="351474"/>
              </a:lnTo>
              <a:lnTo>
                <a:pt x="0" y="35147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D0E54-4704-4423-BE18-344484DF18C7}">
      <dsp:nvSpPr>
        <dsp:cNvPr id="0" name=""/>
        <dsp:cNvSpPr/>
      </dsp:nvSpPr>
      <dsp:spPr>
        <a:xfrm>
          <a:off x="1636523" y="1734500"/>
          <a:ext cx="326953" cy="351474"/>
        </a:xfrm>
        <a:custGeom>
          <a:avLst/>
          <a:gdLst/>
          <a:ahLst/>
          <a:cxnLst/>
          <a:rect l="0" t="0" r="0" b="0"/>
          <a:pathLst>
            <a:path>
              <a:moveTo>
                <a:pt x="326953" y="351474"/>
              </a:moveTo>
              <a:lnTo>
                <a:pt x="163476" y="351474"/>
              </a:lnTo>
              <a:lnTo>
                <a:pt x="163476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6341A-CEF5-425B-AE12-9B7B261FEE61}">
      <dsp:nvSpPr>
        <dsp:cNvPr id="0" name=""/>
        <dsp:cNvSpPr/>
      </dsp:nvSpPr>
      <dsp:spPr>
        <a:xfrm>
          <a:off x="1636523" y="1031551"/>
          <a:ext cx="326953" cy="1054423"/>
        </a:xfrm>
        <a:custGeom>
          <a:avLst/>
          <a:gdLst/>
          <a:ahLst/>
          <a:cxnLst/>
          <a:rect l="0" t="0" r="0" b="0"/>
          <a:pathLst>
            <a:path>
              <a:moveTo>
                <a:pt x="326953" y="1054423"/>
              </a:moveTo>
              <a:lnTo>
                <a:pt x="163476" y="1054423"/>
              </a:lnTo>
              <a:lnTo>
                <a:pt x="163476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77A5B-2006-4258-943A-CD5441EA7F63}">
      <dsp:nvSpPr>
        <dsp:cNvPr id="0" name=""/>
        <dsp:cNvSpPr/>
      </dsp:nvSpPr>
      <dsp:spPr>
        <a:xfrm>
          <a:off x="1963476" y="1836673"/>
          <a:ext cx="1634765" cy="4986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Complete data</a:t>
          </a:r>
          <a:endParaRPr lang="zh-CN" altLang="en-US" sz="1800" b="1" kern="1200" dirty="0"/>
        </a:p>
      </dsp:txBody>
      <dsp:txXfrm>
        <a:off x="1963476" y="1836673"/>
        <a:ext cx="1634765" cy="498603"/>
      </dsp:txXfrm>
    </dsp:sp>
    <dsp:sp modelId="{7943F097-3AB9-4B3A-918B-E65C58112C45}">
      <dsp:nvSpPr>
        <dsp:cNvPr id="0" name=""/>
        <dsp:cNvSpPr/>
      </dsp:nvSpPr>
      <dsp:spPr>
        <a:xfrm>
          <a:off x="1757" y="782249"/>
          <a:ext cx="1634765" cy="4986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Manhattan Data</a:t>
          </a:r>
          <a:endParaRPr lang="zh-CN" altLang="en-US" sz="1800" kern="1200" dirty="0"/>
        </a:p>
      </dsp:txBody>
      <dsp:txXfrm>
        <a:off x="1757" y="782249"/>
        <a:ext cx="1634765" cy="498603"/>
      </dsp:txXfrm>
    </dsp:sp>
    <dsp:sp modelId="{C8A3AF6D-2AF7-4F45-9DAA-8010C4A81080}">
      <dsp:nvSpPr>
        <dsp:cNvPr id="0" name=""/>
        <dsp:cNvSpPr/>
      </dsp:nvSpPr>
      <dsp:spPr>
        <a:xfrm>
          <a:off x="1757" y="1485198"/>
          <a:ext cx="1634765" cy="4986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DC Data</a:t>
          </a:r>
          <a:endParaRPr lang="zh-CN" altLang="en-US" sz="1800" kern="1200" dirty="0"/>
        </a:p>
      </dsp:txBody>
      <dsp:txXfrm>
        <a:off x="1757" y="1485198"/>
        <a:ext cx="1634765" cy="498603"/>
      </dsp:txXfrm>
    </dsp:sp>
    <dsp:sp modelId="{49D95095-1DC1-4854-94F4-5F379AC37A5A}">
      <dsp:nvSpPr>
        <dsp:cNvPr id="0" name=""/>
        <dsp:cNvSpPr/>
      </dsp:nvSpPr>
      <dsp:spPr>
        <a:xfrm>
          <a:off x="1757" y="2188147"/>
          <a:ext cx="1634765" cy="4986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Shanghai Data</a:t>
          </a:r>
          <a:endParaRPr lang="zh-CN" altLang="en-US" sz="1800" kern="1200" dirty="0"/>
        </a:p>
      </dsp:txBody>
      <dsp:txXfrm>
        <a:off x="1757" y="2188147"/>
        <a:ext cx="1634765" cy="498603"/>
      </dsp:txXfrm>
    </dsp:sp>
    <dsp:sp modelId="{81AF3F18-A7C8-4AE6-A8AA-61910690777F}">
      <dsp:nvSpPr>
        <dsp:cNvPr id="0" name=""/>
        <dsp:cNvSpPr/>
      </dsp:nvSpPr>
      <dsp:spPr>
        <a:xfrm>
          <a:off x="1757" y="2891097"/>
          <a:ext cx="1634765" cy="4986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Beijing Data</a:t>
          </a:r>
          <a:endParaRPr lang="zh-CN" altLang="en-US" sz="1800" kern="1200" dirty="0"/>
        </a:p>
      </dsp:txBody>
      <dsp:txXfrm>
        <a:off x="1757" y="2891097"/>
        <a:ext cx="1634765" cy="4986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C2D0F-233F-4680-A6E6-02A9E9291CB4}">
      <dsp:nvSpPr>
        <dsp:cNvPr id="0" name=""/>
        <dsp:cNvSpPr/>
      </dsp:nvSpPr>
      <dsp:spPr>
        <a:xfrm>
          <a:off x="1675634" y="1260000"/>
          <a:ext cx="248730" cy="1069541"/>
        </a:xfrm>
        <a:custGeom>
          <a:avLst/>
          <a:gdLst/>
          <a:ahLst/>
          <a:cxnLst/>
          <a:rect l="0" t="0" r="0" b="0"/>
          <a:pathLst>
            <a:path>
              <a:moveTo>
                <a:pt x="248730" y="0"/>
              </a:moveTo>
              <a:lnTo>
                <a:pt x="124365" y="0"/>
              </a:lnTo>
              <a:lnTo>
                <a:pt x="124365" y="1069541"/>
              </a:lnTo>
              <a:lnTo>
                <a:pt x="0" y="106954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BC618-E31F-4583-90BC-3F7993882B2C}">
      <dsp:nvSpPr>
        <dsp:cNvPr id="0" name=""/>
        <dsp:cNvSpPr/>
      </dsp:nvSpPr>
      <dsp:spPr>
        <a:xfrm>
          <a:off x="1675634" y="1260000"/>
          <a:ext cx="248730" cy="534770"/>
        </a:xfrm>
        <a:custGeom>
          <a:avLst/>
          <a:gdLst/>
          <a:ahLst/>
          <a:cxnLst/>
          <a:rect l="0" t="0" r="0" b="0"/>
          <a:pathLst>
            <a:path>
              <a:moveTo>
                <a:pt x="248730" y="0"/>
              </a:moveTo>
              <a:lnTo>
                <a:pt x="124365" y="0"/>
              </a:lnTo>
              <a:lnTo>
                <a:pt x="124365" y="534770"/>
              </a:lnTo>
              <a:lnTo>
                <a:pt x="0" y="5347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757DB-23B9-477A-A310-180E2F8A2E5C}">
      <dsp:nvSpPr>
        <dsp:cNvPr id="0" name=""/>
        <dsp:cNvSpPr/>
      </dsp:nvSpPr>
      <dsp:spPr>
        <a:xfrm>
          <a:off x="1675634" y="1214279"/>
          <a:ext cx="248730" cy="91440"/>
        </a:xfrm>
        <a:custGeom>
          <a:avLst/>
          <a:gdLst/>
          <a:ahLst/>
          <a:cxnLst/>
          <a:rect l="0" t="0" r="0" b="0"/>
          <a:pathLst>
            <a:path>
              <a:moveTo>
                <a:pt x="248730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D0E54-4704-4423-BE18-344484DF18C7}">
      <dsp:nvSpPr>
        <dsp:cNvPr id="0" name=""/>
        <dsp:cNvSpPr/>
      </dsp:nvSpPr>
      <dsp:spPr>
        <a:xfrm>
          <a:off x="1675634" y="725229"/>
          <a:ext cx="248730" cy="534770"/>
        </a:xfrm>
        <a:custGeom>
          <a:avLst/>
          <a:gdLst/>
          <a:ahLst/>
          <a:cxnLst/>
          <a:rect l="0" t="0" r="0" b="0"/>
          <a:pathLst>
            <a:path>
              <a:moveTo>
                <a:pt x="248730" y="534770"/>
              </a:moveTo>
              <a:lnTo>
                <a:pt x="124365" y="534770"/>
              </a:lnTo>
              <a:lnTo>
                <a:pt x="124365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6341A-CEF5-425B-AE12-9B7B261FEE61}">
      <dsp:nvSpPr>
        <dsp:cNvPr id="0" name=""/>
        <dsp:cNvSpPr/>
      </dsp:nvSpPr>
      <dsp:spPr>
        <a:xfrm>
          <a:off x="1675634" y="190458"/>
          <a:ext cx="248730" cy="1069541"/>
        </a:xfrm>
        <a:custGeom>
          <a:avLst/>
          <a:gdLst/>
          <a:ahLst/>
          <a:cxnLst/>
          <a:rect l="0" t="0" r="0" b="0"/>
          <a:pathLst>
            <a:path>
              <a:moveTo>
                <a:pt x="248730" y="1069541"/>
              </a:moveTo>
              <a:lnTo>
                <a:pt x="124365" y="1069541"/>
              </a:lnTo>
              <a:lnTo>
                <a:pt x="124365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77A5B-2006-4258-943A-CD5441EA7F63}">
      <dsp:nvSpPr>
        <dsp:cNvPr id="0" name=""/>
        <dsp:cNvSpPr/>
      </dsp:nvSpPr>
      <dsp:spPr>
        <a:xfrm>
          <a:off x="1924365" y="1070343"/>
          <a:ext cx="1243652" cy="379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NIGHTLIFE</a:t>
          </a:r>
          <a:endParaRPr lang="zh-CN" altLang="en-US" sz="1800" b="1" kern="1200" dirty="0"/>
        </a:p>
      </dsp:txBody>
      <dsp:txXfrm>
        <a:off x="1924365" y="1070343"/>
        <a:ext cx="1243652" cy="379313"/>
      </dsp:txXfrm>
    </dsp:sp>
    <dsp:sp modelId="{7943F097-3AB9-4B3A-918B-E65C58112C45}">
      <dsp:nvSpPr>
        <dsp:cNvPr id="0" name=""/>
        <dsp:cNvSpPr/>
      </dsp:nvSpPr>
      <dsp:spPr>
        <a:xfrm>
          <a:off x="431982" y="802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Beer Bar</a:t>
          </a:r>
          <a:endParaRPr lang="zh-CN" altLang="en-US" sz="1800" kern="1200" dirty="0"/>
        </a:p>
      </dsp:txBody>
      <dsp:txXfrm>
        <a:off x="431982" y="802"/>
        <a:ext cx="1243652" cy="379313"/>
      </dsp:txXfrm>
    </dsp:sp>
    <dsp:sp modelId="{C8A3AF6D-2AF7-4F45-9DAA-8010C4A81080}">
      <dsp:nvSpPr>
        <dsp:cNvPr id="0" name=""/>
        <dsp:cNvSpPr/>
      </dsp:nvSpPr>
      <dsp:spPr>
        <a:xfrm>
          <a:off x="431982" y="535572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Bar</a:t>
          </a:r>
          <a:endParaRPr lang="zh-CN" altLang="en-US" sz="1800" kern="1200" dirty="0"/>
        </a:p>
      </dsp:txBody>
      <dsp:txXfrm>
        <a:off x="431982" y="535572"/>
        <a:ext cx="1243652" cy="379313"/>
      </dsp:txXfrm>
    </dsp:sp>
    <dsp:sp modelId="{49D95095-1DC1-4854-94F4-5F379AC37A5A}">
      <dsp:nvSpPr>
        <dsp:cNvPr id="0" name=""/>
        <dsp:cNvSpPr/>
      </dsp:nvSpPr>
      <dsp:spPr>
        <a:xfrm>
          <a:off x="431982" y="1070343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Cocktail Bar</a:t>
          </a:r>
          <a:endParaRPr lang="zh-CN" altLang="en-US" sz="1800" kern="1200" dirty="0"/>
        </a:p>
      </dsp:txBody>
      <dsp:txXfrm>
        <a:off x="431982" y="1070343"/>
        <a:ext cx="1243652" cy="379313"/>
      </dsp:txXfrm>
    </dsp:sp>
    <dsp:sp modelId="{81AF3F18-A7C8-4AE6-A8AA-61910690777F}">
      <dsp:nvSpPr>
        <dsp:cNvPr id="0" name=""/>
        <dsp:cNvSpPr/>
      </dsp:nvSpPr>
      <dsp:spPr>
        <a:xfrm>
          <a:off x="431982" y="1605113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Jazz Club</a:t>
          </a:r>
          <a:endParaRPr lang="zh-CN" altLang="en-US" sz="1800" kern="1200" dirty="0"/>
        </a:p>
      </dsp:txBody>
      <dsp:txXfrm>
        <a:off x="431982" y="1605113"/>
        <a:ext cx="1243652" cy="379313"/>
      </dsp:txXfrm>
    </dsp:sp>
    <dsp:sp modelId="{B7974C4A-99F0-4D17-8CAE-A73A11B7F440}">
      <dsp:nvSpPr>
        <dsp:cNvPr id="0" name=""/>
        <dsp:cNvSpPr/>
      </dsp:nvSpPr>
      <dsp:spPr>
        <a:xfrm>
          <a:off x="431982" y="2139884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Rock Club</a:t>
          </a:r>
          <a:endParaRPr lang="zh-CN" altLang="en-US" sz="1800" kern="1200" dirty="0"/>
        </a:p>
      </dsp:txBody>
      <dsp:txXfrm>
        <a:off x="431982" y="2139884"/>
        <a:ext cx="1243652" cy="379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C2D0F-233F-4680-A6E6-02A9E9291CB4}">
      <dsp:nvSpPr>
        <dsp:cNvPr id="0" name=""/>
        <dsp:cNvSpPr/>
      </dsp:nvSpPr>
      <dsp:spPr>
        <a:xfrm>
          <a:off x="1675634" y="1260000"/>
          <a:ext cx="248730" cy="1069541"/>
        </a:xfrm>
        <a:custGeom>
          <a:avLst/>
          <a:gdLst/>
          <a:ahLst/>
          <a:cxnLst/>
          <a:rect l="0" t="0" r="0" b="0"/>
          <a:pathLst>
            <a:path>
              <a:moveTo>
                <a:pt x="248730" y="0"/>
              </a:moveTo>
              <a:lnTo>
                <a:pt x="124365" y="0"/>
              </a:lnTo>
              <a:lnTo>
                <a:pt x="124365" y="1069541"/>
              </a:lnTo>
              <a:lnTo>
                <a:pt x="0" y="106954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BC618-E31F-4583-90BC-3F7993882B2C}">
      <dsp:nvSpPr>
        <dsp:cNvPr id="0" name=""/>
        <dsp:cNvSpPr/>
      </dsp:nvSpPr>
      <dsp:spPr>
        <a:xfrm>
          <a:off x="1675634" y="1260000"/>
          <a:ext cx="248730" cy="534770"/>
        </a:xfrm>
        <a:custGeom>
          <a:avLst/>
          <a:gdLst/>
          <a:ahLst/>
          <a:cxnLst/>
          <a:rect l="0" t="0" r="0" b="0"/>
          <a:pathLst>
            <a:path>
              <a:moveTo>
                <a:pt x="248730" y="0"/>
              </a:moveTo>
              <a:lnTo>
                <a:pt x="124365" y="0"/>
              </a:lnTo>
              <a:lnTo>
                <a:pt x="124365" y="534770"/>
              </a:lnTo>
              <a:lnTo>
                <a:pt x="0" y="5347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757DB-23B9-477A-A310-180E2F8A2E5C}">
      <dsp:nvSpPr>
        <dsp:cNvPr id="0" name=""/>
        <dsp:cNvSpPr/>
      </dsp:nvSpPr>
      <dsp:spPr>
        <a:xfrm>
          <a:off x="1675634" y="1214279"/>
          <a:ext cx="248730" cy="91440"/>
        </a:xfrm>
        <a:custGeom>
          <a:avLst/>
          <a:gdLst/>
          <a:ahLst/>
          <a:cxnLst/>
          <a:rect l="0" t="0" r="0" b="0"/>
          <a:pathLst>
            <a:path>
              <a:moveTo>
                <a:pt x="248730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D0E54-4704-4423-BE18-344484DF18C7}">
      <dsp:nvSpPr>
        <dsp:cNvPr id="0" name=""/>
        <dsp:cNvSpPr/>
      </dsp:nvSpPr>
      <dsp:spPr>
        <a:xfrm>
          <a:off x="1675634" y="725229"/>
          <a:ext cx="248730" cy="534770"/>
        </a:xfrm>
        <a:custGeom>
          <a:avLst/>
          <a:gdLst/>
          <a:ahLst/>
          <a:cxnLst/>
          <a:rect l="0" t="0" r="0" b="0"/>
          <a:pathLst>
            <a:path>
              <a:moveTo>
                <a:pt x="248730" y="534770"/>
              </a:moveTo>
              <a:lnTo>
                <a:pt x="124365" y="534770"/>
              </a:lnTo>
              <a:lnTo>
                <a:pt x="124365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6341A-CEF5-425B-AE12-9B7B261FEE61}">
      <dsp:nvSpPr>
        <dsp:cNvPr id="0" name=""/>
        <dsp:cNvSpPr/>
      </dsp:nvSpPr>
      <dsp:spPr>
        <a:xfrm>
          <a:off x="1675634" y="190458"/>
          <a:ext cx="248730" cy="1069541"/>
        </a:xfrm>
        <a:custGeom>
          <a:avLst/>
          <a:gdLst/>
          <a:ahLst/>
          <a:cxnLst/>
          <a:rect l="0" t="0" r="0" b="0"/>
          <a:pathLst>
            <a:path>
              <a:moveTo>
                <a:pt x="248730" y="1069541"/>
              </a:moveTo>
              <a:lnTo>
                <a:pt x="124365" y="1069541"/>
              </a:lnTo>
              <a:lnTo>
                <a:pt x="124365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77A5B-2006-4258-943A-CD5441EA7F63}">
      <dsp:nvSpPr>
        <dsp:cNvPr id="0" name=""/>
        <dsp:cNvSpPr/>
      </dsp:nvSpPr>
      <dsp:spPr>
        <a:xfrm>
          <a:off x="1924365" y="1070343"/>
          <a:ext cx="1243652" cy="379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SPORTS FIELD</a:t>
          </a:r>
          <a:endParaRPr lang="zh-CN" altLang="en-US" sz="1400" b="1" kern="1200" dirty="0"/>
        </a:p>
      </dsp:txBody>
      <dsp:txXfrm>
        <a:off x="1924365" y="1070343"/>
        <a:ext cx="1243652" cy="379313"/>
      </dsp:txXfrm>
    </dsp:sp>
    <dsp:sp modelId="{7943F097-3AB9-4B3A-918B-E65C58112C45}">
      <dsp:nvSpPr>
        <dsp:cNvPr id="0" name=""/>
        <dsp:cNvSpPr/>
      </dsp:nvSpPr>
      <dsp:spPr>
        <a:xfrm>
          <a:off x="431982" y="802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Soccer Field</a:t>
          </a:r>
          <a:endParaRPr lang="zh-CN" altLang="en-US" sz="1400" kern="1200" dirty="0"/>
        </a:p>
      </dsp:txBody>
      <dsp:txXfrm>
        <a:off x="431982" y="802"/>
        <a:ext cx="1243652" cy="379313"/>
      </dsp:txXfrm>
    </dsp:sp>
    <dsp:sp modelId="{C8A3AF6D-2AF7-4F45-9DAA-8010C4A81080}">
      <dsp:nvSpPr>
        <dsp:cNvPr id="0" name=""/>
        <dsp:cNvSpPr/>
      </dsp:nvSpPr>
      <dsp:spPr>
        <a:xfrm>
          <a:off x="431982" y="535572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Skating Rink</a:t>
          </a:r>
          <a:endParaRPr lang="zh-CN" altLang="en-US" sz="1400" kern="1200" dirty="0"/>
        </a:p>
      </dsp:txBody>
      <dsp:txXfrm>
        <a:off x="431982" y="535572"/>
        <a:ext cx="1243652" cy="379313"/>
      </dsp:txXfrm>
    </dsp:sp>
    <dsp:sp modelId="{49D95095-1DC1-4854-94F4-5F379AC37A5A}">
      <dsp:nvSpPr>
        <dsp:cNvPr id="0" name=""/>
        <dsp:cNvSpPr/>
      </dsp:nvSpPr>
      <dsp:spPr>
        <a:xfrm>
          <a:off x="431982" y="1070343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Playground</a:t>
          </a:r>
          <a:endParaRPr lang="zh-CN" altLang="en-US" sz="1400" kern="1200" dirty="0"/>
        </a:p>
      </dsp:txBody>
      <dsp:txXfrm>
        <a:off x="431982" y="1070343"/>
        <a:ext cx="1243652" cy="379313"/>
      </dsp:txXfrm>
    </dsp:sp>
    <dsp:sp modelId="{81AF3F18-A7C8-4AE6-A8AA-61910690777F}">
      <dsp:nvSpPr>
        <dsp:cNvPr id="0" name=""/>
        <dsp:cNvSpPr/>
      </dsp:nvSpPr>
      <dsp:spPr>
        <a:xfrm>
          <a:off x="431982" y="1605113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Tennis Court</a:t>
          </a:r>
          <a:endParaRPr lang="zh-CN" altLang="en-US" sz="1400" kern="1200" dirty="0"/>
        </a:p>
      </dsp:txBody>
      <dsp:txXfrm>
        <a:off x="431982" y="1605113"/>
        <a:ext cx="1243652" cy="379313"/>
      </dsp:txXfrm>
    </dsp:sp>
    <dsp:sp modelId="{B7974C4A-99F0-4D17-8CAE-A73A11B7F440}">
      <dsp:nvSpPr>
        <dsp:cNvPr id="0" name=""/>
        <dsp:cNvSpPr/>
      </dsp:nvSpPr>
      <dsp:spPr>
        <a:xfrm>
          <a:off x="431982" y="2139884"/>
          <a:ext cx="1243652" cy="3793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Volleyball Court</a:t>
          </a:r>
          <a:endParaRPr lang="zh-CN" altLang="en-US" sz="1400" kern="1200" dirty="0"/>
        </a:p>
      </dsp:txBody>
      <dsp:txXfrm>
        <a:off x="431982" y="2139884"/>
        <a:ext cx="1243652" cy="379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4020-80B9-48BD-97CC-DC1044827D70}">
      <dsp:nvSpPr>
        <dsp:cNvPr id="0" name=""/>
        <dsp:cNvSpPr/>
      </dsp:nvSpPr>
      <dsp:spPr>
        <a:xfrm>
          <a:off x="1636523" y="2667012"/>
          <a:ext cx="326953" cy="1054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476" y="0"/>
              </a:lnTo>
              <a:lnTo>
                <a:pt x="163476" y="1054423"/>
              </a:lnTo>
              <a:lnTo>
                <a:pt x="326953" y="105442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FCB09-AC10-4861-A533-8938FAD45209}">
      <dsp:nvSpPr>
        <dsp:cNvPr id="0" name=""/>
        <dsp:cNvSpPr/>
      </dsp:nvSpPr>
      <dsp:spPr>
        <a:xfrm>
          <a:off x="1636523" y="2667012"/>
          <a:ext cx="326953" cy="351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476" y="0"/>
              </a:lnTo>
              <a:lnTo>
                <a:pt x="163476" y="351474"/>
              </a:lnTo>
              <a:lnTo>
                <a:pt x="326953" y="35147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4EB8B-A50F-435B-BC9B-FE2606FB8A86}">
      <dsp:nvSpPr>
        <dsp:cNvPr id="0" name=""/>
        <dsp:cNvSpPr/>
      </dsp:nvSpPr>
      <dsp:spPr>
        <a:xfrm>
          <a:off x="1636523" y="2315537"/>
          <a:ext cx="326953" cy="351474"/>
        </a:xfrm>
        <a:custGeom>
          <a:avLst/>
          <a:gdLst/>
          <a:ahLst/>
          <a:cxnLst/>
          <a:rect l="0" t="0" r="0" b="0"/>
          <a:pathLst>
            <a:path>
              <a:moveTo>
                <a:pt x="0" y="351474"/>
              </a:moveTo>
              <a:lnTo>
                <a:pt x="163476" y="351474"/>
              </a:lnTo>
              <a:lnTo>
                <a:pt x="163476" y="0"/>
              </a:lnTo>
              <a:lnTo>
                <a:pt x="32695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13520-4442-46CE-9740-C155E74F023D}">
      <dsp:nvSpPr>
        <dsp:cNvPr id="0" name=""/>
        <dsp:cNvSpPr/>
      </dsp:nvSpPr>
      <dsp:spPr>
        <a:xfrm>
          <a:off x="1636523" y="1612588"/>
          <a:ext cx="326953" cy="1054423"/>
        </a:xfrm>
        <a:custGeom>
          <a:avLst/>
          <a:gdLst/>
          <a:ahLst/>
          <a:cxnLst/>
          <a:rect l="0" t="0" r="0" b="0"/>
          <a:pathLst>
            <a:path>
              <a:moveTo>
                <a:pt x="0" y="1054423"/>
              </a:moveTo>
              <a:lnTo>
                <a:pt x="163476" y="1054423"/>
              </a:lnTo>
              <a:lnTo>
                <a:pt x="163476" y="0"/>
              </a:lnTo>
              <a:lnTo>
                <a:pt x="32695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77A5B-2006-4258-943A-CD5441EA7F63}">
      <dsp:nvSpPr>
        <dsp:cNvPr id="0" name=""/>
        <dsp:cNvSpPr/>
      </dsp:nvSpPr>
      <dsp:spPr>
        <a:xfrm>
          <a:off x="1757" y="2417710"/>
          <a:ext cx="1634765" cy="4986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/>
            <a:t>Clustering result</a:t>
          </a:r>
          <a:endParaRPr lang="zh-CN" altLang="en-US" sz="1500" b="1" kern="1200" dirty="0"/>
        </a:p>
      </dsp:txBody>
      <dsp:txXfrm>
        <a:off x="1757" y="2417710"/>
        <a:ext cx="1634765" cy="498603"/>
      </dsp:txXfrm>
    </dsp:sp>
    <dsp:sp modelId="{7943F097-3AB9-4B3A-918B-E65C58112C45}">
      <dsp:nvSpPr>
        <dsp:cNvPr id="0" name=""/>
        <dsp:cNvSpPr/>
      </dsp:nvSpPr>
      <dsp:spPr>
        <a:xfrm>
          <a:off x="1963476" y="1363286"/>
          <a:ext cx="1634765" cy="4986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Manhattan Clusters</a:t>
          </a:r>
          <a:endParaRPr lang="zh-CN" altLang="en-US" sz="1500" kern="1200" dirty="0"/>
        </a:p>
      </dsp:txBody>
      <dsp:txXfrm>
        <a:off x="1963476" y="1363286"/>
        <a:ext cx="1634765" cy="498603"/>
      </dsp:txXfrm>
    </dsp:sp>
    <dsp:sp modelId="{C8A3AF6D-2AF7-4F45-9DAA-8010C4A81080}">
      <dsp:nvSpPr>
        <dsp:cNvPr id="0" name=""/>
        <dsp:cNvSpPr/>
      </dsp:nvSpPr>
      <dsp:spPr>
        <a:xfrm>
          <a:off x="1963476" y="2066235"/>
          <a:ext cx="1634765" cy="4986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DC Clusters</a:t>
          </a:r>
          <a:endParaRPr lang="zh-CN" altLang="en-US" sz="1500" kern="1200" dirty="0"/>
        </a:p>
      </dsp:txBody>
      <dsp:txXfrm>
        <a:off x="1963476" y="2066235"/>
        <a:ext cx="1634765" cy="498603"/>
      </dsp:txXfrm>
    </dsp:sp>
    <dsp:sp modelId="{49D95095-1DC1-4854-94F4-5F379AC37A5A}">
      <dsp:nvSpPr>
        <dsp:cNvPr id="0" name=""/>
        <dsp:cNvSpPr/>
      </dsp:nvSpPr>
      <dsp:spPr>
        <a:xfrm>
          <a:off x="1963476" y="2769184"/>
          <a:ext cx="1634765" cy="4986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Shanghai Clusters</a:t>
          </a:r>
          <a:endParaRPr lang="zh-CN" altLang="en-US" sz="1500" kern="1200" dirty="0"/>
        </a:p>
      </dsp:txBody>
      <dsp:txXfrm>
        <a:off x="1963476" y="2769184"/>
        <a:ext cx="1634765" cy="498603"/>
      </dsp:txXfrm>
    </dsp:sp>
    <dsp:sp modelId="{81AF3F18-A7C8-4AE6-A8AA-61910690777F}">
      <dsp:nvSpPr>
        <dsp:cNvPr id="0" name=""/>
        <dsp:cNvSpPr/>
      </dsp:nvSpPr>
      <dsp:spPr>
        <a:xfrm>
          <a:off x="1963476" y="3472134"/>
          <a:ext cx="1634765" cy="4986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Beijing Clusters</a:t>
          </a:r>
          <a:endParaRPr lang="zh-CN" altLang="en-US" sz="1500" kern="1200" dirty="0"/>
        </a:p>
      </dsp:txBody>
      <dsp:txXfrm>
        <a:off x="1963476" y="3472134"/>
        <a:ext cx="1634765" cy="498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B718BF0-F797-4A28-B895-9E3FE0BA5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F6EB8B-19A8-498C-B0BB-591B81DC3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BACF4-5759-414B-A860-DDFC53214289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DE068-966F-4390-9C12-3157F6B8A6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9C60EC-5390-4225-92C3-4A939488C6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C3D62-299F-4A0D-9431-8C7EFFE25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8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E97C8-7024-4128-B4B3-C7B4992E801D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74074-C0A9-4B80-8778-411406FBE2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44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 spc="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E849-245B-40E6-B4F1-2CD79C15047B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4AEE-1CDB-4492-9C21-BE207FDD321A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475F-C493-4AE9-83C2-700A9B84C790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FECA-8F37-41AC-BE14-F778B742B1C5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4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2D745-A27D-425D-9BFA-72768EA4E0A5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9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B1A0-3606-4DBC-85DF-24D9E56BEAB7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C74B-F324-40CC-9120-2BDD0F5C37ED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08C2-B18E-472D-B316-DAB2D3DC3EE1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4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5F3C-83E4-40B1-972F-20D0BCE88B3A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2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D930-E180-4046-B79B-3DDC01B03F5C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2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5D68-E4C1-4B1F-88D5-50A3C0A7F789}" type="datetime1">
              <a:rPr lang="en-US" altLang="zh-CN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50">
                <a:solidFill>
                  <a:schemeClr val="tx2"/>
                </a:solidFill>
              </a:defRPr>
            </a:lvl1pPr>
          </a:lstStyle>
          <a:p>
            <a:fld id="{DADF11DE-497F-4C98-92A7-B4E87783CACB}" type="datetime1">
              <a:rPr lang="en-US" altLang="zh-CN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2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3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1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1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1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1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1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视频 3" descr="高楼大伞&#10;&#10;描述已自动生成">
            <a:extLst>
              <a:ext uri="{FF2B5EF4-FFF2-40B4-BE49-F238E27FC236}">
                <a16:creationId xmlns:a16="http://schemas.microsoft.com/office/drawing/2014/main" id="{A0EC8F6E-1CEE-4938-818F-ED055ECD6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244B00-D9F8-45E6-A4C3-FF218D033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96" y="1371600"/>
            <a:ext cx="8846847" cy="3948621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CULTURE VS FUNCTION</a:t>
            </a:r>
            <a:endParaRPr lang="zh-CN" altLang="en-US" dirty="0"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58C503-772F-48B0-89DE-DED7FF2E6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5" y="5494187"/>
            <a:ext cx="10176346" cy="751470"/>
          </a:xfrm>
          <a:effectLst>
            <a:outerShdw blurRad="25400" dist="25400" dir="5400000" algn="t" rotWithShape="0">
              <a:prstClr val="black">
                <a:alpha val="60000"/>
              </a:prstClr>
            </a:outerShdw>
          </a:effectLst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Comparison among Capitals and Financial Centers of America and ChinA</a:t>
            </a:r>
            <a:endParaRPr lang="zh-CN" alt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0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Conclusion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灯片编号占位符 21">
            <a:extLst>
              <a:ext uri="{FF2B5EF4-FFF2-40B4-BE49-F238E27FC236}">
                <a16:creationId xmlns:a16="http://schemas.microsoft.com/office/drawing/2014/main" id="{1816E69C-D908-40A7-AD95-1F35CB6DC9F2}"/>
              </a:ext>
            </a:extLst>
          </p:cNvPr>
          <p:cNvSpPr txBox="1">
            <a:spLocks/>
          </p:cNvSpPr>
          <p:nvPr/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8B8A27-DF03-4546-BA93-21C967D57E5C}" type="slidenum">
              <a:rPr lang="en-US" sz="1800" b="1" smtClean="0"/>
              <a:pPr/>
              <a:t>10</a:t>
            </a:fld>
            <a:endParaRPr lang="en-US" sz="1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17B935-B395-44E6-AC91-BB17635AEE75}"/>
              </a:ext>
            </a:extLst>
          </p:cNvPr>
          <p:cNvSpPr txBox="1"/>
          <p:nvPr/>
        </p:nvSpPr>
        <p:spPr>
          <a:xfrm>
            <a:off x="299357" y="1074194"/>
            <a:ext cx="1097824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We generated cities features through classification of neighborhoods according to their venue categories.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b="1" dirty="0"/>
              <a:t>spatial distribution </a:t>
            </a:r>
            <a:r>
              <a:rPr lang="en-US" altLang="zh-CN" dirty="0"/>
              <a:t>of neighborhoods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b="1" dirty="0"/>
              <a:t>aggregation</a:t>
            </a:r>
            <a:r>
              <a:rPr lang="zh-CN" altLang="en-US" b="1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American</a:t>
            </a:r>
            <a:r>
              <a:rPr lang="zh-CN" altLang="en-US" b="1" dirty="0"/>
              <a:t> </a:t>
            </a:r>
            <a:r>
              <a:rPr lang="en-US" altLang="zh-CN" dirty="0"/>
              <a:t>cites,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China</a:t>
            </a:r>
            <a:r>
              <a:rPr lang="en-US" altLang="zh-CN" dirty="0"/>
              <a:t>, the neighborhoods are more </a:t>
            </a:r>
            <a:r>
              <a:rPr lang="en-US" altLang="zh-CN" b="1" dirty="0"/>
              <a:t>randomly distributed</a:t>
            </a:r>
            <a:r>
              <a:rPr lang="en-US" altLang="zh-CN" dirty="0"/>
              <a:t>.</a:t>
            </a:r>
            <a:endParaRPr lang="zh-CN" alt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Restaurant </a:t>
            </a:r>
            <a:r>
              <a:rPr lang="en-US" altLang="zh-CN" dirty="0"/>
              <a:t>is the </a:t>
            </a:r>
            <a:r>
              <a:rPr lang="en-US" altLang="zh-CN" b="1" dirty="0"/>
              <a:t>1</a:t>
            </a:r>
            <a:r>
              <a:rPr lang="en-US" altLang="zh-CN" b="1" baseline="30000" dirty="0"/>
              <a:t>st</a:t>
            </a:r>
            <a:r>
              <a:rPr lang="en-US" altLang="zh-CN" b="1" dirty="0"/>
              <a:t> needed </a:t>
            </a:r>
            <a:r>
              <a:rPr lang="en-US" altLang="zh-CN" dirty="0"/>
              <a:t>venue categories in all cities. But in </a:t>
            </a:r>
            <a:r>
              <a:rPr lang="en-US" altLang="zh-CN" b="1" dirty="0"/>
              <a:t>American </a:t>
            </a:r>
            <a:r>
              <a:rPr lang="en-US" altLang="zh-CN" dirty="0"/>
              <a:t>cities, the </a:t>
            </a:r>
            <a:r>
              <a:rPr lang="en-US" altLang="zh-CN" b="1" dirty="0"/>
              <a:t>American </a:t>
            </a:r>
            <a:r>
              <a:rPr lang="en-US" altLang="zh-CN" dirty="0"/>
              <a:t>and </a:t>
            </a:r>
            <a:r>
              <a:rPr lang="en-US" altLang="zh-CN" b="1" dirty="0"/>
              <a:t>Italian food </a:t>
            </a:r>
            <a:r>
              <a:rPr lang="en-US" altLang="zh-CN" dirty="0"/>
              <a:t>are favored, in </a:t>
            </a:r>
            <a:r>
              <a:rPr lang="en-US" altLang="zh-CN" b="1" dirty="0"/>
              <a:t>China</a:t>
            </a:r>
            <a:r>
              <a:rPr lang="en-US" altLang="zh-CN" dirty="0"/>
              <a:t>, the </a:t>
            </a:r>
            <a:r>
              <a:rPr lang="en-US" altLang="zh-CN" b="1" dirty="0"/>
              <a:t>Chinese food </a:t>
            </a:r>
            <a:r>
              <a:rPr lang="en-US" altLang="zh-CN" dirty="0"/>
              <a:t>are popular.</a:t>
            </a:r>
            <a:endParaRPr lang="zh-CN" alt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Gym</a:t>
            </a:r>
            <a:r>
              <a:rPr lang="en-US" altLang="zh-CN" dirty="0"/>
              <a:t>, </a:t>
            </a:r>
            <a:r>
              <a:rPr lang="en-US" altLang="zh-CN" b="1" dirty="0"/>
              <a:t>nightlife venues </a:t>
            </a:r>
            <a:r>
              <a:rPr lang="en-US" altLang="zh-CN" dirty="0"/>
              <a:t>are more abundant in </a:t>
            </a:r>
            <a:r>
              <a:rPr lang="en-US" altLang="zh-CN" b="1" dirty="0"/>
              <a:t>American </a:t>
            </a:r>
            <a:r>
              <a:rPr lang="en-US" altLang="zh-CN" dirty="0"/>
              <a:t>cities. In </a:t>
            </a:r>
            <a:r>
              <a:rPr lang="en-US" altLang="zh-CN" b="1" dirty="0"/>
              <a:t>China</a:t>
            </a:r>
            <a:r>
              <a:rPr lang="en-US" altLang="zh-CN" dirty="0"/>
              <a:t>, </a:t>
            </a:r>
            <a:r>
              <a:rPr lang="en-US" altLang="zh-CN" b="1" dirty="0"/>
              <a:t>shopping mall</a:t>
            </a:r>
            <a:r>
              <a:rPr lang="en-US" altLang="zh-CN" dirty="0"/>
              <a:t>, </a:t>
            </a:r>
            <a:r>
              <a:rPr lang="en-US" altLang="zh-CN" b="1" dirty="0"/>
              <a:t>metro </a:t>
            </a:r>
            <a:r>
              <a:rPr lang="en-US" altLang="zh-CN" dirty="0"/>
              <a:t>stations and </a:t>
            </a:r>
            <a:r>
              <a:rPr lang="en-US" altLang="zh-CN" b="1" dirty="0"/>
              <a:t>hotels </a:t>
            </a:r>
            <a:r>
              <a:rPr lang="en-US" altLang="zh-CN" dirty="0"/>
              <a:t>are much more.</a:t>
            </a:r>
            <a:endParaRPr lang="zh-CN" alt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Coffee shops </a:t>
            </a:r>
            <a:r>
              <a:rPr lang="en-US" altLang="zh-CN" dirty="0"/>
              <a:t>are popular in most cities, while Washington DC, spatially in suburban region, has a high requirement of liquor shops. </a:t>
            </a:r>
            <a:endParaRPr lang="zh-CN" alt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From all these observations, we think </a:t>
            </a:r>
            <a:r>
              <a:rPr lang="en-US" altLang="zh-CN" b="1" dirty="0"/>
              <a:t>culture</a:t>
            </a:r>
            <a:r>
              <a:rPr lang="en-US" altLang="zh-CN" dirty="0"/>
              <a:t> &gt; </a:t>
            </a:r>
            <a:r>
              <a:rPr lang="en-US" altLang="zh-CN" b="1" dirty="0"/>
              <a:t>functions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functions of DC and Beijing, as well as Manhattan and Shanghai are similar, the distinct culture between China and American leads to more difference among their cities.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C527E43-F24F-45F0-85CF-BAF4A740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4713" y="666063"/>
            <a:ext cx="4660186" cy="406006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8" name="图片 17" descr="地图&#10;&#10;描述已自动生成">
            <a:extLst>
              <a:ext uri="{FF2B5EF4-FFF2-40B4-BE49-F238E27FC236}">
                <a16:creationId xmlns:a16="http://schemas.microsoft.com/office/drawing/2014/main" id="{332D6D25-94B4-46C0-B723-B580F4DB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4" y="860077"/>
            <a:ext cx="5161945" cy="3468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0D4DC91-532A-4D13-8400-2170E0A2898C}"/>
              </a:ext>
            </a:extLst>
          </p:cNvPr>
          <p:cNvSpPr txBox="1"/>
          <p:nvPr/>
        </p:nvSpPr>
        <p:spPr>
          <a:xfrm>
            <a:off x="582968" y="4936765"/>
            <a:ext cx="11159089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China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two of the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largest economies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world: US - 24.4 %, China - 16.3 %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Investor could be of great interest to the both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great markets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meaningful to take a glance to the both countries via their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representative cities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2">
                    <a:lumMod val="75000"/>
                    <a:lumOff val="25000"/>
                  </a:schemeClr>
                </a:solidFill>
              </a:rPr>
              <a:t>INTRODUCTION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1DEB67D-93F5-4EA9-8FA1-9551A1CB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800" b="1" smtClean="0"/>
              <a:t>2</a:t>
            </a:fld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0626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INTRODUCTION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1DEB67D-93F5-4EA9-8FA1-9551A1CB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800" b="1" smtClean="0"/>
              <a:t>3</a:t>
            </a:fld>
            <a:endParaRPr lang="en-US" sz="1800" b="1" dirty="0"/>
          </a:p>
        </p:txBody>
      </p:sp>
      <p:pic>
        <p:nvPicPr>
          <p:cNvPr id="12" name="图片 11" descr="地图&#10;&#10;描述已自动生成">
            <a:extLst>
              <a:ext uri="{FF2B5EF4-FFF2-40B4-BE49-F238E27FC236}">
                <a16:creationId xmlns:a16="http://schemas.microsoft.com/office/drawing/2014/main" id="{421F4499-BFD4-493C-8332-8303CDAC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44" y="821500"/>
            <a:ext cx="2718856" cy="27188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A0606C-CCA6-45E6-871C-FB44776EF13F}"/>
              </a:ext>
            </a:extLst>
          </p:cNvPr>
          <p:cNvSpPr txBox="1"/>
          <p:nvPr/>
        </p:nvSpPr>
        <p:spPr>
          <a:xfrm>
            <a:off x="8949883" y="3678855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Shanghai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C1D4C353-9437-40DD-9802-3BE4A1DE5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19" y="821500"/>
            <a:ext cx="2718856" cy="27188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89E1AB-A16E-4922-B91D-AD9C73E23404}"/>
              </a:ext>
            </a:extLst>
          </p:cNvPr>
          <p:cNvSpPr txBox="1"/>
          <p:nvPr/>
        </p:nvSpPr>
        <p:spPr>
          <a:xfrm>
            <a:off x="5326296" y="36788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Beijing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B1759584-5172-4E3A-BA3C-6C382D7E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51" y="821500"/>
            <a:ext cx="2718000" cy="271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74FFD79-7AA4-4842-8B80-F5EE8009C827}"/>
              </a:ext>
            </a:extLst>
          </p:cNvPr>
          <p:cNvSpPr txBox="1"/>
          <p:nvPr/>
        </p:nvSpPr>
        <p:spPr>
          <a:xfrm>
            <a:off x="-54255" y="3678855"/>
            <a:ext cx="410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Washington DC &amp; Manhattan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D4F892-8EE4-46AD-B2A7-063466A24C3F}"/>
              </a:ext>
            </a:extLst>
          </p:cNvPr>
          <p:cNvSpPr txBox="1"/>
          <p:nvPr/>
        </p:nvSpPr>
        <p:spPr>
          <a:xfrm>
            <a:off x="582969" y="4143523"/>
            <a:ext cx="10364431" cy="23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capital cities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US and China are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Washington DC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Beijing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Both are at the location close to ocean.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centers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both countries are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Manhattan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Shanghai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 as important ports.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coincidences make it intriguing to compare both countries through the four cities.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2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AND METHODOLOGY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1DEB67D-93F5-4EA9-8FA1-9551A1CB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800" b="1" smtClean="0"/>
              <a:t>4</a:t>
            </a:fld>
            <a:endParaRPr lang="en-US" sz="1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8BCC50-963C-4004-869D-F07D13CE8CCF}"/>
              </a:ext>
            </a:extLst>
          </p:cNvPr>
          <p:cNvSpPr txBox="1"/>
          <p:nvPr/>
        </p:nvSpPr>
        <p:spPr>
          <a:xfrm>
            <a:off x="233084" y="5268437"/>
            <a:ext cx="11078674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Obtain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neighborhood list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each city, then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venues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through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Foursquare API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Use the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frequency of venues categories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neighborhood to generate the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of the neighborhood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Conduct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city analysis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the neighborhood features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E6CCF54-B1A6-47B1-A533-4B8385D9900C}"/>
              </a:ext>
            </a:extLst>
          </p:cNvPr>
          <p:cNvGrpSpPr/>
          <p:nvPr/>
        </p:nvGrpSpPr>
        <p:grpSpPr>
          <a:xfrm>
            <a:off x="316139" y="851921"/>
            <a:ext cx="10632686" cy="4206875"/>
            <a:chOff x="316139" y="657225"/>
            <a:chExt cx="10632686" cy="420687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5268537-0106-43EC-8DB6-D00FB35F1A26}"/>
                </a:ext>
              </a:extLst>
            </p:cNvPr>
            <p:cNvGrpSpPr/>
            <p:nvPr/>
          </p:nvGrpSpPr>
          <p:grpSpPr>
            <a:xfrm>
              <a:off x="6981159" y="657225"/>
              <a:ext cx="1891216" cy="4206875"/>
              <a:chOff x="4965394" y="0"/>
              <a:chExt cx="2125774" cy="4728633"/>
            </a:xfrm>
            <a:solidFill>
              <a:srgbClr val="D1E5E8"/>
            </a:solidFill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FAFBEB8A-4D35-4AD5-A136-B5705D0DF1A5}"/>
                  </a:ext>
                </a:extLst>
              </p:cNvPr>
              <p:cNvSpPr/>
              <p:nvPr/>
            </p:nvSpPr>
            <p:spPr>
              <a:xfrm>
                <a:off x="4965394" y="0"/>
                <a:ext cx="2125774" cy="4728633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矩形: 圆角 4">
                <a:extLst>
                  <a:ext uri="{FF2B5EF4-FFF2-40B4-BE49-F238E27FC236}">
                    <a16:creationId xmlns:a16="http://schemas.microsoft.com/office/drawing/2014/main" id="{A05B2420-68FE-42FC-B6CF-B55E43EC36CB}"/>
                  </a:ext>
                </a:extLst>
              </p:cNvPr>
              <p:cNvSpPr txBox="1"/>
              <p:nvPr/>
            </p:nvSpPr>
            <p:spPr>
              <a:xfrm>
                <a:off x="4965394" y="0"/>
                <a:ext cx="2125774" cy="141858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900" kern="1200" dirty="0"/>
                  <a:t>Venue</a:t>
                </a:r>
              </a:p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900" dirty="0"/>
                  <a:t>Category</a:t>
                </a:r>
                <a:endParaRPr lang="zh-CN" altLang="en-US" sz="1900" kern="1200" dirty="0"/>
              </a:p>
            </p:txBody>
          </p:sp>
        </p:grpSp>
        <p:graphicFrame>
          <p:nvGraphicFramePr>
            <p:cNvPr id="2" name="图示 1">
              <a:extLst>
                <a:ext uri="{FF2B5EF4-FFF2-40B4-BE49-F238E27FC236}">
                  <a16:creationId xmlns:a16="http://schemas.microsoft.com/office/drawing/2014/main" id="{E090C6EC-C574-4DC2-AD59-290C0877C4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7729279"/>
                </p:ext>
              </p:extLst>
            </p:nvPr>
          </p:nvGraphicFramePr>
          <p:xfrm>
            <a:off x="316139" y="657225"/>
            <a:ext cx="6310312" cy="42068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直接连接符 3">
              <a:extLst>
                <a:ext uri="{FF2B5EF4-FFF2-40B4-BE49-F238E27FC236}">
                  <a16:creationId xmlns:a16="http://schemas.microsoft.com/office/drawing/2014/main" id="{F397A54C-178F-4193-A3EB-E2287ABD7735}"/>
                </a:ext>
              </a:extLst>
            </p:cNvPr>
            <p:cNvSpPr/>
            <p:nvPr/>
          </p:nvSpPr>
          <p:spPr>
            <a:xfrm rot="2142401" flipH="1">
              <a:off x="6434373" y="2587994"/>
              <a:ext cx="780153" cy="3014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940"/>
                  </a:moveTo>
                  <a:lnTo>
                    <a:pt x="876911" y="16940"/>
                  </a:lnTo>
                </a:path>
              </a:pathLst>
            </a:cu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sp>
        <p:sp>
          <p:nvSpPr>
            <p:cNvPr id="23" name="直接连接符 3">
              <a:extLst>
                <a:ext uri="{FF2B5EF4-FFF2-40B4-BE49-F238E27FC236}">
                  <a16:creationId xmlns:a16="http://schemas.microsoft.com/office/drawing/2014/main" id="{59457008-2908-49AD-8287-FF7CB140EF9D}"/>
                </a:ext>
              </a:extLst>
            </p:cNvPr>
            <p:cNvSpPr/>
            <p:nvPr/>
          </p:nvSpPr>
          <p:spPr>
            <a:xfrm rot="19457599">
              <a:off x="6434372" y="3054065"/>
              <a:ext cx="780153" cy="3014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940"/>
                  </a:moveTo>
                  <a:lnTo>
                    <a:pt x="876911" y="16940"/>
                  </a:lnTo>
                </a:path>
              </a:pathLst>
            </a:cu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D08D0BC-AFB4-4EAD-9947-0012ACA29C85}"/>
                </a:ext>
              </a:extLst>
            </p:cNvPr>
            <p:cNvGrpSpPr/>
            <p:nvPr/>
          </p:nvGrpSpPr>
          <p:grpSpPr>
            <a:xfrm>
              <a:off x="7149994" y="2432693"/>
              <a:ext cx="1583740" cy="791870"/>
              <a:chOff x="5164255" y="1510403"/>
              <a:chExt cx="1780164" cy="890082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BDEFE2B6-1485-4968-970A-8CDCAC033F92}"/>
                  </a:ext>
                </a:extLst>
              </p:cNvPr>
              <p:cNvSpPr/>
              <p:nvPr/>
            </p:nvSpPr>
            <p:spPr>
              <a:xfrm>
                <a:off x="5164255" y="1510403"/>
                <a:ext cx="1780164" cy="890082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27" name="矩形: 圆角 4">
                <a:extLst>
                  <a:ext uri="{FF2B5EF4-FFF2-40B4-BE49-F238E27FC236}">
                    <a16:creationId xmlns:a16="http://schemas.microsoft.com/office/drawing/2014/main" id="{E8F9A445-4349-43AF-B54A-EBF9D4988BDD}"/>
                  </a:ext>
                </a:extLst>
              </p:cNvPr>
              <p:cNvSpPr txBox="1"/>
              <p:nvPr/>
            </p:nvSpPr>
            <p:spPr>
              <a:xfrm>
                <a:off x="5190325" y="1536473"/>
                <a:ext cx="1728024" cy="83794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200" kern="1200" dirty="0"/>
                  <a:t>Landmark</a:t>
                </a:r>
                <a:endParaRPr lang="zh-CN" altLang="en-US" sz="2200" kern="1200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1F04398-567A-494A-9C06-9E1FE62F8C2A}"/>
                </a:ext>
              </a:extLst>
            </p:cNvPr>
            <p:cNvGrpSpPr/>
            <p:nvPr/>
          </p:nvGrpSpPr>
          <p:grpSpPr>
            <a:xfrm>
              <a:off x="7149994" y="3814827"/>
              <a:ext cx="1583740" cy="791870"/>
              <a:chOff x="5164255" y="1510403"/>
              <a:chExt cx="1780164" cy="890082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1844E9BC-C433-4267-A049-1C245E63B476}"/>
                  </a:ext>
                </a:extLst>
              </p:cNvPr>
              <p:cNvSpPr/>
              <p:nvPr/>
            </p:nvSpPr>
            <p:spPr>
              <a:xfrm>
                <a:off x="5164255" y="1510403"/>
                <a:ext cx="1780164" cy="890082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0" name="矩形: 圆角 4">
                <a:extLst>
                  <a:ext uri="{FF2B5EF4-FFF2-40B4-BE49-F238E27FC236}">
                    <a16:creationId xmlns:a16="http://schemas.microsoft.com/office/drawing/2014/main" id="{776AAB89-092D-4D21-93BC-674D1E2C3F70}"/>
                  </a:ext>
                </a:extLst>
              </p:cNvPr>
              <p:cNvSpPr txBox="1"/>
              <p:nvPr/>
            </p:nvSpPr>
            <p:spPr>
              <a:xfrm>
                <a:off x="5190325" y="1536473"/>
                <a:ext cx="1728024" cy="837942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200" dirty="0"/>
                  <a:t>Park</a:t>
                </a:r>
                <a:endParaRPr lang="zh-CN" altLang="en-US" sz="2200" kern="1200" dirty="0"/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E3E4675-E8D7-4656-9233-98D497C5009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498904" y="4210762"/>
              <a:ext cx="65109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D2BB592-8C29-4E27-8DC0-28E79013B5C6}"/>
                </a:ext>
              </a:extLst>
            </p:cNvPr>
            <p:cNvGrpSpPr/>
            <p:nvPr/>
          </p:nvGrpSpPr>
          <p:grpSpPr>
            <a:xfrm>
              <a:off x="9057609" y="657225"/>
              <a:ext cx="1891216" cy="4206875"/>
              <a:chOff x="4965394" y="0"/>
              <a:chExt cx="2125774" cy="4728633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148BE20B-DD59-4684-B43D-554B321C0D84}"/>
                  </a:ext>
                </a:extLst>
              </p:cNvPr>
              <p:cNvSpPr/>
              <p:nvPr/>
            </p:nvSpPr>
            <p:spPr>
              <a:xfrm>
                <a:off x="4965394" y="0"/>
                <a:ext cx="2125774" cy="4728633"/>
              </a:xfrm>
              <a:prstGeom prst="roundRect">
                <a:avLst>
                  <a:gd name="adj" fmla="val 10000"/>
                </a:avLst>
              </a:prstGeom>
              <a:solidFill>
                <a:srgbClr val="D1E5E8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矩形: 圆角 4">
                <a:extLst>
                  <a:ext uri="{FF2B5EF4-FFF2-40B4-BE49-F238E27FC236}">
                    <a16:creationId xmlns:a16="http://schemas.microsoft.com/office/drawing/2014/main" id="{4AD49211-04B2-437C-8C88-4F157C8AC1BF}"/>
                  </a:ext>
                </a:extLst>
              </p:cNvPr>
              <p:cNvSpPr txBox="1"/>
              <p:nvPr/>
            </p:nvSpPr>
            <p:spPr>
              <a:xfrm>
                <a:off x="4965394" y="0"/>
                <a:ext cx="2125774" cy="141858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6464" tIns="156464" rIns="156464" bIns="156464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900" kern="1200" dirty="0"/>
                  <a:t>Analysis</a:t>
                </a:r>
                <a:endParaRPr lang="zh-CN" altLang="en-US" sz="1900" kern="1200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B9E80EA-8186-4A3D-9C0A-FD97369CE3EC}"/>
                </a:ext>
              </a:extLst>
            </p:cNvPr>
            <p:cNvGrpSpPr/>
            <p:nvPr/>
          </p:nvGrpSpPr>
          <p:grpSpPr>
            <a:xfrm>
              <a:off x="9211347" y="2432693"/>
              <a:ext cx="1583740" cy="791870"/>
              <a:chOff x="5164255" y="1510403"/>
              <a:chExt cx="1780164" cy="890082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37299C01-FA94-4DCE-809A-0E31C5740952}"/>
                  </a:ext>
                </a:extLst>
              </p:cNvPr>
              <p:cNvSpPr/>
              <p:nvPr/>
            </p:nvSpPr>
            <p:spPr>
              <a:xfrm>
                <a:off x="5164255" y="1510403"/>
                <a:ext cx="1780164" cy="89008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44" name="矩形: 圆角 4">
                <a:extLst>
                  <a:ext uri="{FF2B5EF4-FFF2-40B4-BE49-F238E27FC236}">
                    <a16:creationId xmlns:a16="http://schemas.microsoft.com/office/drawing/2014/main" id="{29AD81B9-E9FE-4A81-9DA7-CF41939785C2}"/>
                  </a:ext>
                </a:extLst>
              </p:cNvPr>
              <p:cNvSpPr txBox="1"/>
              <p:nvPr/>
            </p:nvSpPr>
            <p:spPr>
              <a:xfrm>
                <a:off x="5190325" y="1536473"/>
                <a:ext cx="1728024" cy="837942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kern="1200" dirty="0"/>
                  <a:t>Neighborhood feature</a:t>
                </a:r>
                <a:endParaRPr lang="zh-CN" altLang="en-US" kern="1200" dirty="0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8EECC868-A801-42DA-A600-AD51FFC4845D}"/>
                </a:ext>
              </a:extLst>
            </p:cNvPr>
            <p:cNvGrpSpPr/>
            <p:nvPr/>
          </p:nvGrpSpPr>
          <p:grpSpPr>
            <a:xfrm>
              <a:off x="9211347" y="3814826"/>
              <a:ext cx="1583740" cy="791870"/>
              <a:chOff x="5164255" y="1510403"/>
              <a:chExt cx="1780164" cy="89008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68F0876E-91D8-4A6A-942F-E55FDEA63A44}"/>
                  </a:ext>
                </a:extLst>
              </p:cNvPr>
              <p:cNvSpPr/>
              <p:nvPr/>
            </p:nvSpPr>
            <p:spPr>
              <a:xfrm>
                <a:off x="5164255" y="1510403"/>
                <a:ext cx="1780164" cy="89008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53" name="矩形: 圆角 4">
                <a:extLst>
                  <a:ext uri="{FF2B5EF4-FFF2-40B4-BE49-F238E27FC236}">
                    <a16:creationId xmlns:a16="http://schemas.microsoft.com/office/drawing/2014/main" id="{21137BD6-7477-46D3-B826-B20EAEEBC9CA}"/>
                  </a:ext>
                </a:extLst>
              </p:cNvPr>
              <p:cNvSpPr txBox="1"/>
              <p:nvPr/>
            </p:nvSpPr>
            <p:spPr>
              <a:xfrm>
                <a:off x="5190325" y="1536473"/>
                <a:ext cx="1728024" cy="837942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kern="1200" dirty="0"/>
                  <a:t>City property</a:t>
                </a:r>
                <a:endParaRPr lang="zh-CN" altLang="en-US" kern="1200" dirty="0"/>
              </a:p>
            </p:txBody>
          </p:sp>
        </p:grp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0994D87E-9FB7-450A-9F35-C49D895097FA}"/>
                </a:ext>
              </a:extLst>
            </p:cNvPr>
            <p:cNvSpPr/>
            <p:nvPr/>
          </p:nvSpPr>
          <p:spPr>
            <a:xfrm>
              <a:off x="8829465" y="2661743"/>
              <a:ext cx="315778" cy="333767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390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 &amp; Discussion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 descr="地图&#10;&#10;描述已自动生成">
            <a:extLst>
              <a:ext uri="{FF2B5EF4-FFF2-40B4-BE49-F238E27FC236}">
                <a16:creationId xmlns:a16="http://schemas.microsoft.com/office/drawing/2014/main" id="{2555899D-D03E-4C78-B014-F7C22C22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451" y="751808"/>
            <a:ext cx="2808000" cy="27898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图片 13" descr="地图&#10;&#10;描述已自动生成">
            <a:extLst>
              <a:ext uri="{FF2B5EF4-FFF2-40B4-BE49-F238E27FC236}">
                <a16:creationId xmlns:a16="http://schemas.microsoft.com/office/drawing/2014/main" id="{1C20B9E6-31FB-49B6-B6E8-AEBDBD2C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68" y="733620"/>
            <a:ext cx="2808000" cy="280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6" name="图片 15" descr="地图&#10;&#10;描述已自动生成">
            <a:extLst>
              <a:ext uri="{FF2B5EF4-FFF2-40B4-BE49-F238E27FC236}">
                <a16:creationId xmlns:a16="http://schemas.microsoft.com/office/drawing/2014/main" id="{A23422BB-80CD-4614-882C-7E8A420F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485" y="733620"/>
            <a:ext cx="2808000" cy="280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A4C9C80-5593-44B0-A8C3-0A1E435EA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4" y="734998"/>
            <a:ext cx="2806622" cy="28066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30" name="椭圆 129">
            <a:extLst>
              <a:ext uri="{FF2B5EF4-FFF2-40B4-BE49-F238E27FC236}">
                <a16:creationId xmlns:a16="http://schemas.microsoft.com/office/drawing/2014/main" id="{40B270DF-F185-4DB3-8CAE-F955532B540E}"/>
              </a:ext>
            </a:extLst>
          </p:cNvPr>
          <p:cNvSpPr/>
          <p:nvPr/>
        </p:nvSpPr>
        <p:spPr>
          <a:xfrm>
            <a:off x="3990006" y="1219468"/>
            <a:ext cx="1166084" cy="1037322"/>
          </a:xfrm>
          <a:prstGeom prst="ellipse">
            <a:avLst/>
          </a:pr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886372"/>
                      <a:gd name="connsiteY0" fmla="*/ 394248 h 788496"/>
                      <a:gd name="connsiteX1" fmla="*/ 443186 w 886372"/>
                      <a:gd name="connsiteY1" fmla="*/ 0 h 788496"/>
                      <a:gd name="connsiteX2" fmla="*/ 886372 w 886372"/>
                      <a:gd name="connsiteY2" fmla="*/ 394248 h 788496"/>
                      <a:gd name="connsiteX3" fmla="*/ 443186 w 886372"/>
                      <a:gd name="connsiteY3" fmla="*/ 788496 h 788496"/>
                      <a:gd name="connsiteX4" fmla="*/ 0 w 886372"/>
                      <a:gd name="connsiteY4" fmla="*/ 394248 h 78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6372" h="788496" extrusionOk="0">
                        <a:moveTo>
                          <a:pt x="0" y="394248"/>
                        </a:moveTo>
                        <a:cubicBezTo>
                          <a:pt x="5425" y="135706"/>
                          <a:pt x="223130" y="19904"/>
                          <a:pt x="443186" y="0"/>
                        </a:cubicBezTo>
                        <a:cubicBezTo>
                          <a:pt x="660994" y="-10193"/>
                          <a:pt x="894094" y="149436"/>
                          <a:pt x="886372" y="394248"/>
                        </a:cubicBezTo>
                        <a:cubicBezTo>
                          <a:pt x="923564" y="587402"/>
                          <a:pt x="661349" y="856281"/>
                          <a:pt x="443186" y="788496"/>
                        </a:cubicBezTo>
                        <a:cubicBezTo>
                          <a:pt x="194967" y="799840"/>
                          <a:pt x="43680" y="573565"/>
                          <a:pt x="0" y="39424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228D3E9F-86A0-40CC-B37E-79C363EFFA74}"/>
              </a:ext>
            </a:extLst>
          </p:cNvPr>
          <p:cNvSpPr/>
          <p:nvPr/>
        </p:nvSpPr>
        <p:spPr>
          <a:xfrm>
            <a:off x="929444" y="2731804"/>
            <a:ext cx="651921" cy="450457"/>
          </a:xfrm>
          <a:prstGeom prst="ellipse">
            <a:avLst/>
          </a:pr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609318"/>
                      <a:gd name="connsiteY0" fmla="*/ 210510 h 421019"/>
                      <a:gd name="connsiteX1" fmla="*/ 304659 w 609318"/>
                      <a:gd name="connsiteY1" fmla="*/ 0 h 421019"/>
                      <a:gd name="connsiteX2" fmla="*/ 609318 w 609318"/>
                      <a:gd name="connsiteY2" fmla="*/ 210510 h 421019"/>
                      <a:gd name="connsiteX3" fmla="*/ 304659 w 609318"/>
                      <a:gd name="connsiteY3" fmla="*/ 421020 h 421019"/>
                      <a:gd name="connsiteX4" fmla="*/ 0 w 609318"/>
                      <a:gd name="connsiteY4" fmla="*/ 210510 h 421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318" h="421019" extrusionOk="0">
                        <a:moveTo>
                          <a:pt x="0" y="210510"/>
                        </a:moveTo>
                        <a:cubicBezTo>
                          <a:pt x="-24038" y="95277"/>
                          <a:pt x="144206" y="7675"/>
                          <a:pt x="304659" y="0"/>
                        </a:cubicBezTo>
                        <a:cubicBezTo>
                          <a:pt x="483891" y="22522"/>
                          <a:pt x="610289" y="123876"/>
                          <a:pt x="609318" y="210510"/>
                        </a:cubicBezTo>
                        <a:cubicBezTo>
                          <a:pt x="603375" y="317805"/>
                          <a:pt x="491336" y="443289"/>
                          <a:pt x="304659" y="421020"/>
                        </a:cubicBezTo>
                        <a:cubicBezTo>
                          <a:pt x="144061" y="392523"/>
                          <a:pt x="8370" y="342376"/>
                          <a:pt x="0" y="2105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F727050-F812-4BAF-82F3-1AD8A158612A}"/>
              </a:ext>
            </a:extLst>
          </p:cNvPr>
          <p:cNvSpPr/>
          <p:nvPr/>
        </p:nvSpPr>
        <p:spPr>
          <a:xfrm rot="18903099">
            <a:off x="1472963" y="1564962"/>
            <a:ext cx="651921" cy="450457"/>
          </a:xfrm>
          <a:prstGeom prst="ellipse">
            <a:avLst/>
          </a:pr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09318"/>
                      <a:gd name="connsiteY0" fmla="*/ 210510 h 421019"/>
                      <a:gd name="connsiteX1" fmla="*/ 304659 w 609318"/>
                      <a:gd name="connsiteY1" fmla="*/ 0 h 421019"/>
                      <a:gd name="connsiteX2" fmla="*/ 609318 w 609318"/>
                      <a:gd name="connsiteY2" fmla="*/ 210510 h 421019"/>
                      <a:gd name="connsiteX3" fmla="*/ 304659 w 609318"/>
                      <a:gd name="connsiteY3" fmla="*/ 421020 h 421019"/>
                      <a:gd name="connsiteX4" fmla="*/ 0 w 609318"/>
                      <a:gd name="connsiteY4" fmla="*/ 210510 h 421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318" h="421019" extrusionOk="0">
                        <a:moveTo>
                          <a:pt x="0" y="210510"/>
                        </a:moveTo>
                        <a:cubicBezTo>
                          <a:pt x="-39889" y="69645"/>
                          <a:pt x="120613" y="5925"/>
                          <a:pt x="304659" y="0"/>
                        </a:cubicBezTo>
                        <a:cubicBezTo>
                          <a:pt x="479195" y="1321"/>
                          <a:pt x="603095" y="94447"/>
                          <a:pt x="609318" y="210510"/>
                        </a:cubicBezTo>
                        <a:cubicBezTo>
                          <a:pt x="590180" y="345460"/>
                          <a:pt x="468404" y="445971"/>
                          <a:pt x="304659" y="421020"/>
                        </a:cubicBezTo>
                        <a:cubicBezTo>
                          <a:pt x="116126" y="409928"/>
                          <a:pt x="8273" y="330724"/>
                          <a:pt x="0" y="2105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EE75EFC0-44A1-4987-BF52-9A59D15949DB}"/>
              </a:ext>
            </a:extLst>
          </p:cNvPr>
          <p:cNvSpPr txBox="1"/>
          <p:nvPr/>
        </p:nvSpPr>
        <p:spPr>
          <a:xfrm>
            <a:off x="642279" y="1030332"/>
            <a:ext cx="4083169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9000">
                <a:srgbClr val="FFFFFF"/>
              </a:gs>
              <a:gs pos="100000">
                <a:schemeClr val="bg1"/>
              </a:gs>
            </a:gsLst>
            <a:lin ang="5400000" scaled="1"/>
            <a:tileRect/>
          </a:gra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ffectLst/>
              </a:rPr>
              <a:t>same cluster neighborhoods aggregate</a:t>
            </a:r>
            <a:endParaRPr lang="zh-CN" alt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E7AAA1E-57F8-4261-99C3-FC61FC5C60E8}"/>
              </a:ext>
            </a:extLst>
          </p:cNvPr>
          <p:cNvSpPr txBox="1"/>
          <p:nvPr/>
        </p:nvSpPr>
        <p:spPr>
          <a:xfrm>
            <a:off x="335895" y="5209862"/>
            <a:ext cx="11520210" cy="1477328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>
                <a:solidFill>
                  <a:schemeClr val="accent6"/>
                </a:solidFill>
                <a:effectLst/>
              </a:rPr>
              <a:t>Restaurant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 the most needed venues in all cities.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American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Italian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restaurants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favorable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Manhattan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while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Chinese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restaurant are popular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the rest three cities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b="1" dirty="0">
                <a:solidFill>
                  <a:schemeClr val="accent6"/>
                </a:solidFill>
                <a:effectLst/>
              </a:rPr>
              <a:t>Stores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shops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also highly needed in all cities.</a:t>
            </a:r>
          </a:p>
          <a:p>
            <a:pPr marL="342900" indent="-342900">
              <a:buAutoNum type="arabicPeriod"/>
            </a:pPr>
            <a:r>
              <a:rPr lang="en-US" altLang="zh-CN" b="1" dirty="0">
                <a:solidFill>
                  <a:schemeClr val="accent6"/>
                </a:solidFill>
                <a:effectLst/>
              </a:rPr>
              <a:t>Coffee shops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popular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Manhattan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Beijing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Shanghai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while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Washington DC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has lots of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liquor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stores.</a:t>
            </a:r>
          </a:p>
          <a:p>
            <a:pPr marL="342900" indent="-342900">
              <a:buAutoNum type="arabicPeriod"/>
            </a:pPr>
            <a:r>
              <a:rPr lang="en-US" altLang="zh-CN" b="1" dirty="0">
                <a:solidFill>
                  <a:schemeClr val="accent6"/>
                </a:solidFill>
                <a:effectLst/>
              </a:rPr>
              <a:t>Hotels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metro stations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highly needed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in Chinese cities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434BFF4-0F79-4CC7-B262-4BFE20AD4AC9}"/>
              </a:ext>
            </a:extLst>
          </p:cNvPr>
          <p:cNvSpPr txBox="1"/>
          <p:nvPr/>
        </p:nvSpPr>
        <p:spPr>
          <a:xfrm>
            <a:off x="6677659" y="1159215"/>
            <a:ext cx="4642618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9000">
                <a:srgbClr val="FFFFFF"/>
              </a:gs>
              <a:gs pos="100000">
                <a:schemeClr val="bg1"/>
              </a:gs>
            </a:gsLst>
            <a:lin ang="5400000" scaled="1"/>
            <a:tileRect/>
          </a:gra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D28310"/>
                </a:solidFill>
                <a:effectLst/>
              </a:rPr>
              <a:t>neighborhoods clusters randomly distributed</a:t>
            </a:r>
            <a:endParaRPr lang="zh-CN" altLang="en-US" dirty="0">
              <a:solidFill>
                <a:srgbClr val="D28310"/>
              </a:solidFill>
              <a:effectLst/>
            </a:endParaRPr>
          </a:p>
        </p:txBody>
      </p:sp>
      <p:sp>
        <p:nvSpPr>
          <p:cNvPr id="160" name="灯片编号占位符 21">
            <a:extLst>
              <a:ext uri="{FF2B5EF4-FFF2-40B4-BE49-F238E27FC236}">
                <a16:creationId xmlns:a16="http://schemas.microsoft.com/office/drawing/2014/main" id="{2689DD90-B182-4C03-913F-A2CE6203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fld id="{4C8B8A27-DF03-4546-BA93-21C967D57E5C}" type="slidenum">
              <a:rPr lang="en-US" sz="1800" b="1" smtClean="0"/>
              <a:t>5</a:t>
            </a:fld>
            <a:endParaRPr lang="en-US" sz="1800" b="1" dirty="0"/>
          </a:p>
        </p:txBody>
      </p:sp>
      <p:pic>
        <p:nvPicPr>
          <p:cNvPr id="112" name="图片 111" descr="文本&#10;&#10;描述已自动生成">
            <a:extLst>
              <a:ext uri="{FF2B5EF4-FFF2-40B4-BE49-F238E27FC236}">
                <a16:creationId xmlns:a16="http://schemas.microsoft.com/office/drawing/2014/main" id="{7609DE67-17A9-4AB1-9B03-A4B697AF49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" t="13964" r="1673" b="13964"/>
          <a:stretch/>
        </p:blipFill>
        <p:spPr>
          <a:xfrm>
            <a:off x="189934" y="3752064"/>
            <a:ext cx="2810583" cy="1397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4" name="图片 113" descr="文本&#10;&#10;描述已自动生成">
            <a:extLst>
              <a:ext uri="{FF2B5EF4-FFF2-40B4-BE49-F238E27FC236}">
                <a16:creationId xmlns:a16="http://schemas.microsoft.com/office/drawing/2014/main" id="{6005ED81-95D3-419F-8006-E0A2A61A48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3" t="13964" r="1673" b="13964"/>
          <a:stretch/>
        </p:blipFill>
        <p:spPr>
          <a:xfrm>
            <a:off x="3190451" y="3752064"/>
            <a:ext cx="2810583" cy="1397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6" name="图片 115" descr="文本&#10;&#10;描述已自动生成">
            <a:extLst>
              <a:ext uri="{FF2B5EF4-FFF2-40B4-BE49-F238E27FC236}">
                <a16:creationId xmlns:a16="http://schemas.microsoft.com/office/drawing/2014/main" id="{C05B6607-53ED-4E36-B6E4-3618299F92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73" t="13964" r="1673" b="13964"/>
          <a:stretch/>
        </p:blipFill>
        <p:spPr>
          <a:xfrm>
            <a:off x="6190968" y="3752064"/>
            <a:ext cx="2810583" cy="1397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8" name="图片 117" descr="文本&#10;&#10;描述已自动生成">
            <a:extLst>
              <a:ext uri="{FF2B5EF4-FFF2-40B4-BE49-F238E27FC236}">
                <a16:creationId xmlns:a16="http://schemas.microsoft.com/office/drawing/2014/main" id="{FF0966EF-50B4-453C-ADF9-FE6A2FB70E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73" t="13964" r="1673" b="13964"/>
          <a:stretch/>
        </p:blipFill>
        <p:spPr>
          <a:xfrm>
            <a:off x="9191485" y="3752064"/>
            <a:ext cx="2810583" cy="1397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92391B50-4BF8-44AC-B058-E9ED8E373244}"/>
              </a:ext>
            </a:extLst>
          </p:cNvPr>
          <p:cNvCxnSpPr/>
          <p:nvPr/>
        </p:nvCxnSpPr>
        <p:spPr>
          <a:xfrm>
            <a:off x="327025" y="4084320"/>
            <a:ext cx="2241550" cy="0"/>
          </a:xfrm>
          <a:prstGeom prst="line">
            <a:avLst/>
          </a:prstGeom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3DF64899-DB3D-47DB-9FE6-F79BF49B5AE2}"/>
              </a:ext>
            </a:extLst>
          </p:cNvPr>
          <p:cNvCxnSpPr>
            <a:cxnSpLocks/>
          </p:cNvCxnSpPr>
          <p:nvPr/>
        </p:nvCxnSpPr>
        <p:spPr>
          <a:xfrm>
            <a:off x="771525" y="4306570"/>
            <a:ext cx="649747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CB8B95EF-420D-4C76-A163-8E4DEC7DE038}"/>
              </a:ext>
            </a:extLst>
          </p:cNvPr>
          <p:cNvCxnSpPr>
            <a:cxnSpLocks/>
          </p:cNvCxnSpPr>
          <p:nvPr/>
        </p:nvCxnSpPr>
        <p:spPr>
          <a:xfrm>
            <a:off x="1500205" y="4795520"/>
            <a:ext cx="649747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FA6972D3-27C0-4C43-99B7-9C83BB5E7ED1}"/>
              </a:ext>
            </a:extLst>
          </p:cNvPr>
          <p:cNvCxnSpPr>
            <a:cxnSpLocks/>
          </p:cNvCxnSpPr>
          <p:nvPr/>
        </p:nvCxnSpPr>
        <p:spPr>
          <a:xfrm>
            <a:off x="1871680" y="4538345"/>
            <a:ext cx="649747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B391E72E-FA86-448D-BC72-6C1288F3EA03}"/>
              </a:ext>
            </a:extLst>
          </p:cNvPr>
          <p:cNvCxnSpPr>
            <a:cxnSpLocks/>
          </p:cNvCxnSpPr>
          <p:nvPr/>
        </p:nvCxnSpPr>
        <p:spPr>
          <a:xfrm>
            <a:off x="2521427" y="4624070"/>
            <a:ext cx="339725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8EF0FB20-AFCF-49BB-A167-473A97407D6A}"/>
              </a:ext>
            </a:extLst>
          </p:cNvPr>
          <p:cNvCxnSpPr>
            <a:cxnSpLocks/>
          </p:cNvCxnSpPr>
          <p:nvPr/>
        </p:nvCxnSpPr>
        <p:spPr>
          <a:xfrm>
            <a:off x="972953" y="4538345"/>
            <a:ext cx="339725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46DE9B43-5DFE-4676-871F-F8B073A662F7}"/>
              </a:ext>
            </a:extLst>
          </p:cNvPr>
          <p:cNvCxnSpPr>
            <a:cxnSpLocks/>
          </p:cNvCxnSpPr>
          <p:nvPr/>
        </p:nvCxnSpPr>
        <p:spPr>
          <a:xfrm>
            <a:off x="2468378" y="4481195"/>
            <a:ext cx="279585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9F86F08E-B3F4-403F-A2F2-824A19D010C1}"/>
              </a:ext>
            </a:extLst>
          </p:cNvPr>
          <p:cNvCxnSpPr>
            <a:cxnSpLocks/>
          </p:cNvCxnSpPr>
          <p:nvPr/>
        </p:nvCxnSpPr>
        <p:spPr>
          <a:xfrm>
            <a:off x="1785612" y="4219257"/>
            <a:ext cx="609926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D48AED8A-4236-4CAB-A64E-9FFD82294B1A}"/>
              </a:ext>
            </a:extLst>
          </p:cNvPr>
          <p:cNvCxnSpPr>
            <a:cxnSpLocks/>
          </p:cNvCxnSpPr>
          <p:nvPr/>
        </p:nvCxnSpPr>
        <p:spPr>
          <a:xfrm>
            <a:off x="1690362" y="4989194"/>
            <a:ext cx="831065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57B555CD-0CCC-4646-BF13-9961CAAAA909}"/>
              </a:ext>
            </a:extLst>
          </p:cNvPr>
          <p:cNvCxnSpPr>
            <a:cxnSpLocks/>
          </p:cNvCxnSpPr>
          <p:nvPr/>
        </p:nvCxnSpPr>
        <p:spPr>
          <a:xfrm>
            <a:off x="3275588" y="4370070"/>
            <a:ext cx="2560062" cy="0"/>
          </a:xfrm>
          <a:prstGeom prst="line">
            <a:avLst/>
          </a:prstGeom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DE367FC-1D6B-4519-9D67-F40F4E878D04}"/>
              </a:ext>
            </a:extLst>
          </p:cNvPr>
          <p:cNvCxnSpPr>
            <a:cxnSpLocks/>
          </p:cNvCxnSpPr>
          <p:nvPr/>
        </p:nvCxnSpPr>
        <p:spPr>
          <a:xfrm>
            <a:off x="6775450" y="4450656"/>
            <a:ext cx="2171700" cy="0"/>
          </a:xfrm>
          <a:prstGeom prst="line">
            <a:avLst/>
          </a:prstGeom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0033B760-9A9E-4187-B95A-1A059FE5666A}"/>
              </a:ext>
            </a:extLst>
          </p:cNvPr>
          <p:cNvCxnSpPr>
            <a:cxnSpLocks/>
          </p:cNvCxnSpPr>
          <p:nvPr/>
        </p:nvCxnSpPr>
        <p:spPr>
          <a:xfrm>
            <a:off x="9285172" y="4685606"/>
            <a:ext cx="2172747" cy="0"/>
          </a:xfrm>
          <a:prstGeom prst="line">
            <a:avLst/>
          </a:prstGeom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F2F04D52-C33E-4FA7-9541-BBE9A375DA5F}"/>
              </a:ext>
            </a:extLst>
          </p:cNvPr>
          <p:cNvCxnSpPr>
            <a:cxnSpLocks/>
          </p:cNvCxnSpPr>
          <p:nvPr/>
        </p:nvCxnSpPr>
        <p:spPr>
          <a:xfrm>
            <a:off x="3659665" y="3966845"/>
            <a:ext cx="726598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D83CA253-7459-4AB9-AF12-D5DD5A660133}"/>
              </a:ext>
            </a:extLst>
          </p:cNvPr>
          <p:cNvCxnSpPr>
            <a:cxnSpLocks/>
          </p:cNvCxnSpPr>
          <p:nvPr/>
        </p:nvCxnSpPr>
        <p:spPr>
          <a:xfrm>
            <a:off x="4483163" y="3990658"/>
            <a:ext cx="533071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3274D33D-0798-4579-962F-C5550193DCF9}"/>
              </a:ext>
            </a:extLst>
          </p:cNvPr>
          <p:cNvCxnSpPr>
            <a:cxnSpLocks/>
          </p:cNvCxnSpPr>
          <p:nvPr/>
        </p:nvCxnSpPr>
        <p:spPr>
          <a:xfrm>
            <a:off x="3524552" y="4785995"/>
            <a:ext cx="1200896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C6AA66F3-C7B6-4740-85EE-9F0EFE8DE118}"/>
              </a:ext>
            </a:extLst>
          </p:cNvPr>
          <p:cNvCxnSpPr>
            <a:cxnSpLocks/>
          </p:cNvCxnSpPr>
          <p:nvPr/>
        </p:nvCxnSpPr>
        <p:spPr>
          <a:xfrm>
            <a:off x="5100223" y="4724082"/>
            <a:ext cx="712204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959851BC-4564-4A8B-B8A7-FC1A9BD308B8}"/>
              </a:ext>
            </a:extLst>
          </p:cNvPr>
          <p:cNvCxnSpPr>
            <a:cxnSpLocks/>
          </p:cNvCxnSpPr>
          <p:nvPr/>
        </p:nvCxnSpPr>
        <p:spPr>
          <a:xfrm>
            <a:off x="4264692" y="5033644"/>
            <a:ext cx="1651206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1DC88BA5-2F63-4729-9B94-4EDF960020F5}"/>
              </a:ext>
            </a:extLst>
          </p:cNvPr>
          <p:cNvCxnSpPr>
            <a:cxnSpLocks/>
          </p:cNvCxnSpPr>
          <p:nvPr/>
        </p:nvCxnSpPr>
        <p:spPr>
          <a:xfrm>
            <a:off x="3449017" y="5134960"/>
            <a:ext cx="815675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5A875C86-7A37-4899-8660-6225A71D3078}"/>
              </a:ext>
            </a:extLst>
          </p:cNvPr>
          <p:cNvCxnSpPr>
            <a:cxnSpLocks/>
          </p:cNvCxnSpPr>
          <p:nvPr/>
        </p:nvCxnSpPr>
        <p:spPr>
          <a:xfrm>
            <a:off x="7406354" y="3966845"/>
            <a:ext cx="962946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CB274A24-3A21-4E8A-96E1-EE5F420485F4}"/>
              </a:ext>
            </a:extLst>
          </p:cNvPr>
          <p:cNvCxnSpPr>
            <a:cxnSpLocks/>
          </p:cNvCxnSpPr>
          <p:nvPr/>
        </p:nvCxnSpPr>
        <p:spPr>
          <a:xfrm>
            <a:off x="8626475" y="3906520"/>
            <a:ext cx="244475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68AFDAF0-276F-41FF-A29C-5F87819B6C5A}"/>
              </a:ext>
            </a:extLst>
          </p:cNvPr>
          <p:cNvCxnSpPr>
            <a:cxnSpLocks/>
          </p:cNvCxnSpPr>
          <p:nvPr/>
        </p:nvCxnSpPr>
        <p:spPr>
          <a:xfrm>
            <a:off x="8045450" y="5033644"/>
            <a:ext cx="609600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756DFDEE-BC90-4D3A-A998-265F353D4618}"/>
              </a:ext>
            </a:extLst>
          </p:cNvPr>
          <p:cNvCxnSpPr>
            <a:cxnSpLocks/>
          </p:cNvCxnSpPr>
          <p:nvPr/>
        </p:nvCxnSpPr>
        <p:spPr>
          <a:xfrm>
            <a:off x="7626350" y="4655819"/>
            <a:ext cx="558800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4F3B24E2-30C9-470D-A199-BD187C5064CC}"/>
              </a:ext>
            </a:extLst>
          </p:cNvPr>
          <p:cNvCxnSpPr>
            <a:cxnSpLocks/>
          </p:cNvCxnSpPr>
          <p:nvPr/>
        </p:nvCxnSpPr>
        <p:spPr>
          <a:xfrm>
            <a:off x="7037459" y="4669730"/>
            <a:ext cx="426966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E538238D-18F5-427B-BC69-AA41C7502DF8}"/>
              </a:ext>
            </a:extLst>
          </p:cNvPr>
          <p:cNvCxnSpPr>
            <a:cxnSpLocks/>
          </p:cNvCxnSpPr>
          <p:nvPr/>
        </p:nvCxnSpPr>
        <p:spPr>
          <a:xfrm flipV="1">
            <a:off x="6450084" y="4237931"/>
            <a:ext cx="0" cy="713164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A6C83DC-B1DB-43D4-82EF-66BE920D21D4}"/>
              </a:ext>
            </a:extLst>
          </p:cNvPr>
          <p:cNvCxnSpPr>
            <a:cxnSpLocks/>
          </p:cNvCxnSpPr>
          <p:nvPr/>
        </p:nvCxnSpPr>
        <p:spPr>
          <a:xfrm flipV="1">
            <a:off x="6732659" y="4155381"/>
            <a:ext cx="0" cy="833813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E2743189-6510-4FE5-B1FF-59135C5689D8}"/>
              </a:ext>
            </a:extLst>
          </p:cNvPr>
          <p:cNvCxnSpPr>
            <a:cxnSpLocks/>
          </p:cNvCxnSpPr>
          <p:nvPr/>
        </p:nvCxnSpPr>
        <p:spPr>
          <a:xfrm>
            <a:off x="10602913" y="4185543"/>
            <a:ext cx="1003568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FC9D77ED-1A9D-454C-A681-D1E49E3628D8}"/>
              </a:ext>
            </a:extLst>
          </p:cNvPr>
          <p:cNvCxnSpPr>
            <a:cxnSpLocks/>
          </p:cNvCxnSpPr>
          <p:nvPr/>
        </p:nvCxnSpPr>
        <p:spPr>
          <a:xfrm>
            <a:off x="10454351" y="4409380"/>
            <a:ext cx="708949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EA7E7388-EFB2-4DB6-9661-01CF2B2C2F6A}"/>
              </a:ext>
            </a:extLst>
          </p:cNvPr>
          <p:cNvCxnSpPr>
            <a:cxnSpLocks/>
          </p:cNvCxnSpPr>
          <p:nvPr/>
        </p:nvCxnSpPr>
        <p:spPr>
          <a:xfrm>
            <a:off x="9285172" y="4355404"/>
            <a:ext cx="644641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3E61C191-1E45-4FAD-83C3-802657940FFE}"/>
              </a:ext>
            </a:extLst>
          </p:cNvPr>
          <p:cNvCxnSpPr>
            <a:cxnSpLocks/>
          </p:cNvCxnSpPr>
          <p:nvPr/>
        </p:nvCxnSpPr>
        <p:spPr>
          <a:xfrm>
            <a:off x="10015538" y="3969641"/>
            <a:ext cx="438813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25718D25-BA4A-48DA-854A-F1FB521E372F}"/>
              </a:ext>
            </a:extLst>
          </p:cNvPr>
          <p:cNvCxnSpPr>
            <a:cxnSpLocks/>
          </p:cNvCxnSpPr>
          <p:nvPr/>
        </p:nvCxnSpPr>
        <p:spPr>
          <a:xfrm>
            <a:off x="11520103" y="4683639"/>
            <a:ext cx="438813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1E23A70B-D0C0-4143-9334-F7BC7A77EB87}"/>
              </a:ext>
            </a:extLst>
          </p:cNvPr>
          <p:cNvCxnSpPr>
            <a:cxnSpLocks/>
          </p:cNvCxnSpPr>
          <p:nvPr/>
        </p:nvCxnSpPr>
        <p:spPr>
          <a:xfrm>
            <a:off x="10943893" y="4953514"/>
            <a:ext cx="438813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BCF7E4B5-BECA-4FDA-99FD-EBCA07310CD8}"/>
              </a:ext>
            </a:extLst>
          </p:cNvPr>
          <p:cNvCxnSpPr>
            <a:cxnSpLocks/>
          </p:cNvCxnSpPr>
          <p:nvPr/>
        </p:nvCxnSpPr>
        <p:spPr>
          <a:xfrm>
            <a:off x="9838993" y="5101152"/>
            <a:ext cx="532552" cy="0"/>
          </a:xfrm>
          <a:prstGeom prst="line">
            <a:avLst/>
          </a:prstGeom>
          <a:ln w="25400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11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29" grpId="0" animBg="1"/>
      <p:bldP spid="141" grpId="0" animBg="1"/>
      <p:bldP spid="142" grpId="0" animBg="1"/>
      <p:bldP spid="1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 &amp; Discussion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93E09BF-9D21-40E2-AA1F-3DE7B231EAC1}"/>
              </a:ext>
            </a:extLst>
          </p:cNvPr>
          <p:cNvGrpSpPr/>
          <p:nvPr/>
        </p:nvGrpSpPr>
        <p:grpSpPr>
          <a:xfrm>
            <a:off x="321641" y="424077"/>
            <a:ext cx="11870359" cy="2155795"/>
            <a:chOff x="321641" y="570929"/>
            <a:chExt cx="11870359" cy="215579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F1EF291-2A39-44FF-8A34-C118E3C27036}"/>
                </a:ext>
              </a:extLst>
            </p:cNvPr>
            <p:cNvGrpSpPr/>
            <p:nvPr/>
          </p:nvGrpSpPr>
          <p:grpSpPr>
            <a:xfrm>
              <a:off x="321641" y="739961"/>
              <a:ext cx="2811364" cy="1817730"/>
              <a:chOff x="1300480" y="-789567"/>
              <a:chExt cx="2811364" cy="1817730"/>
            </a:xfrm>
          </p:grpSpPr>
          <p:pic>
            <p:nvPicPr>
              <p:cNvPr id="47" name="图片 46" descr="图表, 直方图&#10;&#10;描述已自动生成">
                <a:extLst>
                  <a:ext uri="{FF2B5EF4-FFF2-40B4-BE49-F238E27FC236}">
                    <a16:creationId xmlns:a16="http://schemas.microsoft.com/office/drawing/2014/main" id="{38632B22-D06B-4053-8338-6143740A77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79" t="2691" r="1779" b="3776"/>
              <a:stretch/>
            </p:blipFill>
            <p:spPr>
              <a:xfrm>
                <a:off x="1300480" y="-789567"/>
                <a:ext cx="2811364" cy="181773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A45CCAB-246E-426A-8305-5276D41FEDB1}"/>
                  </a:ext>
                </a:extLst>
              </p:cNvPr>
              <p:cNvSpPr txBox="1"/>
              <p:nvPr/>
            </p:nvSpPr>
            <p:spPr>
              <a:xfrm>
                <a:off x="2693208" y="-740806"/>
                <a:ext cx="1418636" cy="369332"/>
              </a:xfrm>
              <a:prstGeom prst="rect">
                <a:avLst/>
              </a:prstGeom>
              <a:noFill/>
            </p:spPr>
            <p:txBody>
              <a:bodyPr wrap="none" rIns="180000" rtlCol="0">
                <a:spAutoFit/>
              </a:bodyPr>
              <a:lstStyle/>
              <a:p>
                <a:pPr algn="r"/>
                <a:r>
                  <a:rPr lang="en-US" altLang="zh-CN" b="1" dirty="0"/>
                  <a:t>Manhattan</a:t>
                </a:r>
                <a:endParaRPr lang="zh-CN" altLang="en-US" b="1" dirty="0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BEF17C-E0CB-470A-B587-BBA2B5510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781"/>
            <a:stretch/>
          </p:blipFill>
          <p:spPr>
            <a:xfrm>
              <a:off x="3214476" y="570929"/>
              <a:ext cx="8977524" cy="2155795"/>
            </a:xfrm>
            <a:prstGeom prst="rect">
              <a:avLst/>
            </a:prstGeom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63" name="灯片编号占位符 21">
            <a:extLst>
              <a:ext uri="{FF2B5EF4-FFF2-40B4-BE49-F238E27FC236}">
                <a16:creationId xmlns:a16="http://schemas.microsoft.com/office/drawing/2014/main" id="{1816E69C-D908-40A7-AD95-1F35CB6DC9F2}"/>
              </a:ext>
            </a:extLst>
          </p:cNvPr>
          <p:cNvSpPr txBox="1">
            <a:spLocks/>
          </p:cNvSpPr>
          <p:nvPr/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8B8A27-DF03-4546-BA93-21C967D57E5C}" type="slidenum">
              <a:rPr lang="en-US" sz="1800" b="1" smtClean="0"/>
              <a:pPr/>
              <a:t>6</a:t>
            </a:fld>
            <a:endParaRPr lang="en-US" sz="18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3723564-BC5E-4624-93B2-4FA12E367C4C}"/>
              </a:ext>
            </a:extLst>
          </p:cNvPr>
          <p:cNvSpPr txBox="1"/>
          <p:nvPr/>
        </p:nvSpPr>
        <p:spPr>
          <a:xfrm>
            <a:off x="2645191" y="4831618"/>
            <a:ext cx="8978400" cy="203132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As seen before, the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coffee shop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Italian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and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American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food are abundant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Manhattan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/>
                </a:solidFill>
                <a:effectLst/>
              </a:rPr>
              <a:t>Gyms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and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bars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are of high requirement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Manhattan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Though American restaurants are also the top ten venues, the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Chinese restaurants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more popular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DC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DC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the cluster 5 contains a high percentage of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liquor store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and the neighborhoods in this cluster mainly distributed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suburban regions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4E32A35-64AA-4B1C-8C7B-DF59B219DBF1}"/>
              </a:ext>
            </a:extLst>
          </p:cNvPr>
          <p:cNvGrpSpPr/>
          <p:nvPr/>
        </p:nvGrpSpPr>
        <p:grpSpPr>
          <a:xfrm>
            <a:off x="309078" y="2602052"/>
            <a:ext cx="11802327" cy="2119740"/>
            <a:chOff x="309078" y="2750355"/>
            <a:chExt cx="11802327" cy="2119740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9FB3A1D-7AE7-407C-8084-C753524AA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0626"/>
            <a:stretch/>
          </p:blipFill>
          <p:spPr>
            <a:xfrm>
              <a:off x="3133005" y="2750355"/>
              <a:ext cx="8978400" cy="2119740"/>
            </a:xfrm>
            <a:prstGeom prst="rect">
              <a:avLst/>
            </a:prstGeom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</p:pic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DDEB9A5-2BE4-47F7-A645-10D4926BD84C}"/>
                </a:ext>
              </a:extLst>
            </p:cNvPr>
            <p:cNvGrpSpPr/>
            <p:nvPr/>
          </p:nvGrpSpPr>
          <p:grpSpPr>
            <a:xfrm>
              <a:off x="309078" y="2901612"/>
              <a:ext cx="2810582" cy="1817226"/>
              <a:chOff x="4301388" y="-789063"/>
              <a:chExt cx="2810582" cy="1817226"/>
            </a:xfrm>
          </p:grpSpPr>
          <p:pic>
            <p:nvPicPr>
              <p:cNvPr id="71" name="图片 70" descr="图表, 直方图&#10;&#10;描述已自动生成">
                <a:extLst>
                  <a:ext uri="{FF2B5EF4-FFF2-40B4-BE49-F238E27FC236}">
                    <a16:creationId xmlns:a16="http://schemas.microsoft.com/office/drawing/2014/main" id="{4C805138-D78C-4E2D-AFDD-469F76E1C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79" t="2691" r="1779" b="3776"/>
              <a:stretch/>
            </p:blipFill>
            <p:spPr>
              <a:xfrm>
                <a:off x="4301388" y="-789063"/>
                <a:ext cx="2810582" cy="181722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E632B11-9FF6-453E-B7E9-65A95BA03177}"/>
                  </a:ext>
                </a:extLst>
              </p:cNvPr>
              <p:cNvSpPr txBox="1"/>
              <p:nvPr/>
            </p:nvSpPr>
            <p:spPr>
              <a:xfrm>
                <a:off x="5198007" y="-740806"/>
                <a:ext cx="1913963" cy="369332"/>
              </a:xfrm>
              <a:prstGeom prst="rect">
                <a:avLst/>
              </a:prstGeom>
              <a:noFill/>
            </p:spPr>
            <p:txBody>
              <a:bodyPr wrap="none" rIns="180000" rtlCol="0">
                <a:spAutoFit/>
              </a:bodyPr>
              <a:lstStyle/>
              <a:p>
                <a:pPr algn="r"/>
                <a:r>
                  <a:rPr lang="en-US" altLang="zh-CN" b="1" dirty="0"/>
                  <a:t>Washington DC</a:t>
                </a:r>
                <a:endParaRPr lang="zh-CN" altLang="en-US" b="1" dirty="0"/>
              </a:p>
            </p:txBody>
          </p:sp>
        </p:grpSp>
      </p:grpSp>
      <p:pic>
        <p:nvPicPr>
          <p:cNvPr id="73" name="图片 72" descr="地图&#10;&#10;描述已自动生成">
            <a:extLst>
              <a:ext uri="{FF2B5EF4-FFF2-40B4-BE49-F238E27FC236}">
                <a16:creationId xmlns:a16="http://schemas.microsoft.com/office/drawing/2014/main" id="{2492EF68-83B3-46C7-BC00-516B33C81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78" y="4797584"/>
            <a:ext cx="1982911" cy="19700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42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 &amp; Discussion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96823F-3428-4C66-9FE2-8812AF759472}"/>
              </a:ext>
            </a:extLst>
          </p:cNvPr>
          <p:cNvGrpSpPr/>
          <p:nvPr/>
        </p:nvGrpSpPr>
        <p:grpSpPr>
          <a:xfrm>
            <a:off x="241046" y="424077"/>
            <a:ext cx="11870359" cy="2153006"/>
            <a:chOff x="71142" y="340097"/>
            <a:chExt cx="11870359" cy="215300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31D18BB-1791-492E-BB70-F19FF89FE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851"/>
            <a:stretch/>
          </p:blipFill>
          <p:spPr>
            <a:xfrm>
              <a:off x="2963101" y="340097"/>
              <a:ext cx="8978400" cy="2153006"/>
            </a:xfrm>
            <a:prstGeom prst="rect">
              <a:avLst/>
            </a:prstGeom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C2196CC-B07B-4C4B-8587-9C7EA695B023}"/>
                </a:ext>
              </a:extLst>
            </p:cNvPr>
            <p:cNvGrpSpPr/>
            <p:nvPr/>
          </p:nvGrpSpPr>
          <p:grpSpPr>
            <a:xfrm>
              <a:off x="71142" y="507987"/>
              <a:ext cx="2810582" cy="1817226"/>
              <a:chOff x="7301905" y="-789063"/>
              <a:chExt cx="2810582" cy="1817226"/>
            </a:xfrm>
          </p:grpSpPr>
          <p:pic>
            <p:nvPicPr>
              <p:cNvPr id="25" name="图片 24" descr="图表, 条形图&#10;&#10;描述已自动生成">
                <a:extLst>
                  <a:ext uri="{FF2B5EF4-FFF2-40B4-BE49-F238E27FC236}">
                    <a16:creationId xmlns:a16="http://schemas.microsoft.com/office/drawing/2014/main" id="{3EBF8305-88B5-4283-B004-0109E64F9B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79" t="2691" r="1779" b="3776"/>
              <a:stretch/>
            </p:blipFill>
            <p:spPr>
              <a:xfrm>
                <a:off x="7301905" y="-789063"/>
                <a:ext cx="2810582" cy="181722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72FF4E0-2B25-4D68-AABC-398399A8E048}"/>
                  </a:ext>
                </a:extLst>
              </p:cNvPr>
              <p:cNvSpPr txBox="1"/>
              <p:nvPr/>
            </p:nvSpPr>
            <p:spPr>
              <a:xfrm>
                <a:off x="8868579" y="-740806"/>
                <a:ext cx="1243908" cy="369332"/>
              </a:xfrm>
              <a:prstGeom prst="rect">
                <a:avLst/>
              </a:prstGeom>
              <a:noFill/>
            </p:spPr>
            <p:txBody>
              <a:bodyPr wrap="none" rIns="180000" rtlCol="0">
                <a:spAutoFit/>
              </a:bodyPr>
              <a:lstStyle/>
              <a:p>
                <a:pPr algn="r"/>
                <a:r>
                  <a:rPr lang="en-US" altLang="zh-CN" b="1" dirty="0"/>
                  <a:t>Shanghai</a:t>
                </a:r>
                <a:endParaRPr lang="zh-CN" altLang="en-US" b="1" dirty="0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23BBDF-D76B-45CC-8896-4CF383DA27EE}"/>
              </a:ext>
            </a:extLst>
          </p:cNvPr>
          <p:cNvGrpSpPr/>
          <p:nvPr/>
        </p:nvGrpSpPr>
        <p:grpSpPr>
          <a:xfrm>
            <a:off x="241046" y="2602052"/>
            <a:ext cx="11870359" cy="2153007"/>
            <a:chOff x="71142" y="2564807"/>
            <a:chExt cx="11870359" cy="215300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1FA24F-A5B0-4E80-9405-AFD887563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851"/>
            <a:stretch/>
          </p:blipFill>
          <p:spPr>
            <a:xfrm>
              <a:off x="2963101" y="2564807"/>
              <a:ext cx="8978400" cy="2153007"/>
            </a:xfrm>
            <a:prstGeom prst="rect">
              <a:avLst/>
            </a:prstGeom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AB27435-3172-48DB-B4D0-7DAE339B69D9}"/>
                </a:ext>
              </a:extLst>
            </p:cNvPr>
            <p:cNvGrpSpPr/>
            <p:nvPr/>
          </p:nvGrpSpPr>
          <p:grpSpPr>
            <a:xfrm>
              <a:off x="71142" y="2718898"/>
              <a:ext cx="2810582" cy="1817226"/>
              <a:chOff x="10302422" y="-789063"/>
              <a:chExt cx="2810582" cy="1817226"/>
            </a:xfrm>
          </p:grpSpPr>
          <p:pic>
            <p:nvPicPr>
              <p:cNvPr id="28" name="图片 27" descr="图表, 条形图, 直方图&#10;&#10;描述已自动生成">
                <a:extLst>
                  <a:ext uri="{FF2B5EF4-FFF2-40B4-BE49-F238E27FC236}">
                    <a16:creationId xmlns:a16="http://schemas.microsoft.com/office/drawing/2014/main" id="{0B342FE0-8E7B-474C-983B-E53493251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79" t="2691" r="1779" b="3776"/>
              <a:stretch/>
            </p:blipFill>
            <p:spPr>
              <a:xfrm>
                <a:off x="10302422" y="-789063"/>
                <a:ext cx="2810582" cy="181722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ADC161-EF38-43CA-B128-43C8D01509DA}"/>
                  </a:ext>
                </a:extLst>
              </p:cNvPr>
              <p:cNvSpPr txBox="1"/>
              <p:nvPr/>
            </p:nvSpPr>
            <p:spPr>
              <a:xfrm>
                <a:off x="12119164" y="-740806"/>
                <a:ext cx="993840" cy="369332"/>
              </a:xfrm>
              <a:prstGeom prst="rect">
                <a:avLst/>
              </a:prstGeom>
              <a:noFill/>
            </p:spPr>
            <p:txBody>
              <a:bodyPr wrap="none" rIns="180000" rtlCol="0">
                <a:spAutoFit/>
              </a:bodyPr>
              <a:lstStyle/>
              <a:p>
                <a:pPr algn="r"/>
                <a:r>
                  <a:rPr lang="en-US" altLang="zh-CN" b="1" dirty="0"/>
                  <a:t>Beijing</a:t>
                </a:r>
                <a:endParaRPr lang="zh-CN" altLang="en-US" b="1" dirty="0"/>
              </a:p>
            </p:txBody>
          </p:sp>
        </p:grpSp>
      </p:grpSp>
      <p:sp>
        <p:nvSpPr>
          <p:cNvPr id="35" name="灯片编号占位符 21">
            <a:extLst>
              <a:ext uri="{FF2B5EF4-FFF2-40B4-BE49-F238E27FC236}">
                <a16:creationId xmlns:a16="http://schemas.microsoft.com/office/drawing/2014/main" id="{0A823E19-234A-4240-B5D6-2A25D7E13625}"/>
              </a:ext>
            </a:extLst>
          </p:cNvPr>
          <p:cNvSpPr txBox="1">
            <a:spLocks/>
          </p:cNvSpPr>
          <p:nvPr/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8B8A27-DF03-4546-BA93-21C967D57E5C}" type="slidenum">
              <a:rPr lang="en-US" sz="1800" b="1" smtClean="0"/>
              <a:pPr/>
              <a:t>7</a:t>
            </a:fld>
            <a:endParaRPr lang="en-US" sz="18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4C8E1A-CEC2-41B0-A4BD-EC8F7B737D6F}"/>
              </a:ext>
            </a:extLst>
          </p:cNvPr>
          <p:cNvSpPr txBox="1"/>
          <p:nvPr/>
        </p:nvSpPr>
        <p:spPr>
          <a:xfrm>
            <a:off x="2645190" y="4831618"/>
            <a:ext cx="9122559" cy="175432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Chinese cities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show obviously high requirement of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Chinese restaurants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Distinctly, there are lots of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hotels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metro stations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shopping malls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Chinese cities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Though China has a long history of tea,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coffee shops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very popular in the both modern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Chinese cities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even for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Beijing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which has a history of over 600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distribution of venues does not show obvious pattern, instead it is </a:t>
            </a:r>
            <a:r>
              <a:rPr lang="en-US" altLang="zh-CN" b="1" dirty="0">
                <a:solidFill>
                  <a:schemeClr val="accent6"/>
                </a:solidFill>
                <a:effectLst/>
              </a:rPr>
              <a:t>random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in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effectLst/>
              </a:rPr>
              <a:t>Chinese cities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9" name="图片 58" descr="地图&#10;&#10;描述已自动生成">
            <a:extLst>
              <a:ext uri="{FF2B5EF4-FFF2-40B4-BE49-F238E27FC236}">
                <a16:creationId xmlns:a16="http://schemas.microsoft.com/office/drawing/2014/main" id="{2A882113-4676-4977-BF9E-DF47E25F6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50" y="4755059"/>
            <a:ext cx="1885616" cy="18856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89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 &amp; Discussion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灯片编号占位符 21">
            <a:extLst>
              <a:ext uri="{FF2B5EF4-FFF2-40B4-BE49-F238E27FC236}">
                <a16:creationId xmlns:a16="http://schemas.microsoft.com/office/drawing/2014/main" id="{0A823E19-234A-4240-B5D6-2A25D7E13625}"/>
              </a:ext>
            </a:extLst>
          </p:cNvPr>
          <p:cNvSpPr txBox="1">
            <a:spLocks/>
          </p:cNvSpPr>
          <p:nvPr/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8B8A27-DF03-4546-BA93-21C967D57E5C}" type="slidenum">
              <a:rPr lang="en-US" sz="1800" b="1" smtClean="0"/>
              <a:pPr/>
              <a:t>8</a:t>
            </a:fld>
            <a:endParaRPr lang="en-US" sz="1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94A4B9-B15E-4940-AD4B-14FBD48C4A88}"/>
              </a:ext>
            </a:extLst>
          </p:cNvPr>
          <p:cNvSpPr txBox="1"/>
          <p:nvPr/>
        </p:nvSpPr>
        <p:spPr>
          <a:xfrm>
            <a:off x="1240231" y="631319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graphicFrame>
        <p:nvGraphicFramePr>
          <p:cNvPr id="30" name="图示 29">
            <a:extLst>
              <a:ext uri="{FF2B5EF4-FFF2-40B4-BE49-F238E27FC236}">
                <a16:creationId xmlns:a16="http://schemas.microsoft.com/office/drawing/2014/main" id="{48431E24-9C17-41AC-B4DC-4BAD3A74E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17981"/>
              </p:ext>
            </p:extLst>
          </p:nvPr>
        </p:nvGraphicFramePr>
        <p:xfrm>
          <a:off x="3957525" y="1343025"/>
          <a:ext cx="36000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11361A3D-2B6B-4216-BF11-D74C7DBEC7FD}"/>
              </a:ext>
            </a:extLst>
          </p:cNvPr>
          <p:cNvSpPr/>
          <p:nvPr/>
        </p:nvSpPr>
        <p:spPr>
          <a:xfrm>
            <a:off x="3104700" y="3105150"/>
            <a:ext cx="495300" cy="6477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CE34BE8C-102C-4793-9045-17C523B9B586}"/>
              </a:ext>
            </a:extLst>
          </p:cNvPr>
          <p:cNvSpPr/>
          <p:nvPr/>
        </p:nvSpPr>
        <p:spPr>
          <a:xfrm>
            <a:off x="7710570" y="3105150"/>
            <a:ext cx="495300" cy="6477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5B5F89-879F-4F1D-8B50-BACB507A42D6}"/>
              </a:ext>
            </a:extLst>
          </p:cNvPr>
          <p:cNvGrpSpPr/>
          <p:nvPr/>
        </p:nvGrpSpPr>
        <p:grpSpPr>
          <a:xfrm>
            <a:off x="0" y="809054"/>
            <a:ext cx="3600000" cy="5286958"/>
            <a:chOff x="0" y="809054"/>
            <a:chExt cx="3600000" cy="5286958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507B0C64-7F1E-4733-9F28-5828A5D9A1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16029459"/>
                </p:ext>
              </p:extLst>
            </p:nvPr>
          </p:nvGraphicFramePr>
          <p:xfrm>
            <a:off x="0" y="809054"/>
            <a:ext cx="3600000" cy="252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7" name="图示 16">
              <a:extLst>
                <a:ext uri="{FF2B5EF4-FFF2-40B4-BE49-F238E27FC236}">
                  <a16:creationId xmlns:a16="http://schemas.microsoft.com/office/drawing/2014/main" id="{1C1580AB-F25C-4B11-87F8-A3D92023E4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7439532"/>
                </p:ext>
              </p:extLst>
            </p:nvPr>
          </p:nvGraphicFramePr>
          <p:xfrm>
            <a:off x="0" y="3576012"/>
            <a:ext cx="3600000" cy="252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graphicFrame>
        <p:nvGraphicFramePr>
          <p:cNvPr id="34" name="图示 33">
            <a:extLst>
              <a:ext uri="{FF2B5EF4-FFF2-40B4-BE49-F238E27FC236}">
                <a16:creationId xmlns:a16="http://schemas.microsoft.com/office/drawing/2014/main" id="{5CA4FD9F-9957-4E36-B504-CC30FBFF4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459418"/>
              </p:ext>
            </p:extLst>
          </p:nvPr>
        </p:nvGraphicFramePr>
        <p:xfrm>
          <a:off x="8358916" y="761988"/>
          <a:ext cx="3600000" cy="53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1FD397C-4E1E-497E-83F2-B8A7FD96040E}"/>
              </a:ext>
            </a:extLst>
          </p:cNvPr>
          <p:cNvSpPr txBox="1"/>
          <p:nvPr/>
        </p:nvSpPr>
        <p:spPr>
          <a:xfrm>
            <a:off x="2479518" y="5335060"/>
            <a:ext cx="9479397" cy="646331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 considering of the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ffectLst/>
              </a:rPr>
              <a:t>different categorization of venues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ffectLst/>
              </a:rPr>
              <a:t>different countries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 Foursquare data, we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ffectLst/>
              </a:rPr>
              <a:t>combine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some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ffectLst/>
              </a:rPr>
              <a:t>similar venue categories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to get a picture at a macro level.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802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71329AA-9C0F-4149-9CE1-CBAE9144DEE0}"/>
              </a:ext>
            </a:extLst>
          </p:cNvPr>
          <p:cNvSpPr txBox="1"/>
          <p:nvPr/>
        </p:nvSpPr>
        <p:spPr>
          <a:xfrm>
            <a:off x="116114" y="109264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 &amp; Discussion</a:t>
            </a:r>
            <a:endParaRPr lang="zh-CN" alt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灯片编号占位符 21">
            <a:extLst>
              <a:ext uri="{FF2B5EF4-FFF2-40B4-BE49-F238E27FC236}">
                <a16:creationId xmlns:a16="http://schemas.microsoft.com/office/drawing/2014/main" id="{1816E69C-D908-40A7-AD95-1F35CB6DC9F2}"/>
              </a:ext>
            </a:extLst>
          </p:cNvPr>
          <p:cNvSpPr txBox="1">
            <a:spLocks/>
          </p:cNvSpPr>
          <p:nvPr/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8B8A27-DF03-4546-BA93-21C967D57E5C}" type="slidenum">
              <a:rPr lang="en-US" sz="1800" b="1" smtClean="0"/>
              <a:pPr/>
              <a:t>9</a:t>
            </a:fld>
            <a:endParaRPr lang="en-US" sz="1800" b="1" dirty="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031B8BC-9791-442E-BFBF-C050D25FEB9E}"/>
              </a:ext>
            </a:extLst>
          </p:cNvPr>
          <p:cNvGrpSpPr/>
          <p:nvPr/>
        </p:nvGrpSpPr>
        <p:grpSpPr>
          <a:xfrm>
            <a:off x="279400" y="557213"/>
            <a:ext cx="11303000" cy="6152228"/>
            <a:chOff x="279400" y="557213"/>
            <a:chExt cx="8769558" cy="477327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2EB527D-D4EA-43FE-80EF-F28E682F55A6}"/>
                </a:ext>
              </a:extLst>
            </p:cNvPr>
            <p:cNvGrpSpPr/>
            <p:nvPr/>
          </p:nvGrpSpPr>
          <p:grpSpPr>
            <a:xfrm>
              <a:off x="279400" y="557213"/>
              <a:ext cx="2070100" cy="4773274"/>
              <a:chOff x="279400" y="557213"/>
              <a:chExt cx="2070100" cy="4773274"/>
            </a:xfrm>
          </p:grpSpPr>
          <p:pic>
            <p:nvPicPr>
              <p:cNvPr id="5" name="图片 4" descr="图表, 条形图&#10;&#10;描述已自动生成">
                <a:extLst>
                  <a:ext uri="{FF2B5EF4-FFF2-40B4-BE49-F238E27FC236}">
                    <a16:creationId xmlns:a16="http://schemas.microsoft.com/office/drawing/2014/main" id="{76B8F280-C751-47EF-BB5B-0E7A252EF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9400" y="2683072"/>
                <a:ext cx="2070100" cy="1380067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  <p:pic>
            <p:nvPicPr>
              <p:cNvPr id="45" name="图片 44" descr="图表, 条形图, 漏斗图&#10;&#10;描述已自动生成">
                <a:extLst>
                  <a:ext uri="{FF2B5EF4-FFF2-40B4-BE49-F238E27FC236}">
                    <a16:creationId xmlns:a16="http://schemas.microsoft.com/office/drawing/2014/main" id="{76462F92-E2B3-4D8C-B7AB-929B28633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316" t="8835" r="1860" b="3161"/>
              <a:stretch/>
            </p:blipFill>
            <p:spPr>
              <a:xfrm>
                <a:off x="279400" y="4063139"/>
                <a:ext cx="2070000" cy="1267348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2B288396-7088-4298-BE88-6CE8CF9F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400" y="557213"/>
                <a:ext cx="2070100" cy="20701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93D3E1E-2633-45DF-B09E-DD433CD93EE2}"/>
                </a:ext>
              </a:extLst>
            </p:cNvPr>
            <p:cNvGrpSpPr/>
            <p:nvPr/>
          </p:nvGrpSpPr>
          <p:grpSpPr>
            <a:xfrm>
              <a:off x="2512686" y="557213"/>
              <a:ext cx="2070100" cy="4773274"/>
              <a:chOff x="2633008" y="557213"/>
              <a:chExt cx="2070100" cy="4773274"/>
            </a:xfrm>
          </p:grpSpPr>
          <p:pic>
            <p:nvPicPr>
              <p:cNvPr id="42" name="图片 41" descr="图表, 条形图, 漏斗图&#10;&#10;描述已自动生成">
                <a:extLst>
                  <a:ext uri="{FF2B5EF4-FFF2-40B4-BE49-F238E27FC236}">
                    <a16:creationId xmlns:a16="http://schemas.microsoft.com/office/drawing/2014/main" id="{68176A53-4D68-4C5B-9687-EFCB3D681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925" t="8761" r="1599" b="3351"/>
              <a:stretch/>
            </p:blipFill>
            <p:spPr>
              <a:xfrm>
                <a:off x="2633008" y="4073349"/>
                <a:ext cx="2070000" cy="1257138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357C216C-10F0-4373-867C-E939A0768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2633008" y="557213"/>
                <a:ext cx="2070100" cy="20701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  <p:pic>
            <p:nvPicPr>
              <p:cNvPr id="56" name="图片 55" descr="图表, 直方图&#10;&#10;描述已自动生成">
                <a:extLst>
                  <a:ext uri="{FF2B5EF4-FFF2-40B4-BE49-F238E27FC236}">
                    <a16:creationId xmlns:a16="http://schemas.microsoft.com/office/drawing/2014/main" id="{FD9D5F1A-CA32-4B8F-95CB-22612B775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633008" y="2683139"/>
                <a:ext cx="2070000" cy="1380000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7F08487-8376-4BD8-9817-378FEBF51B66}"/>
                </a:ext>
              </a:extLst>
            </p:cNvPr>
            <p:cNvGrpSpPr/>
            <p:nvPr/>
          </p:nvGrpSpPr>
          <p:grpSpPr>
            <a:xfrm>
              <a:off x="4745872" y="557313"/>
              <a:ext cx="2070000" cy="4773174"/>
              <a:chOff x="4895749" y="557313"/>
              <a:chExt cx="2070000" cy="4773174"/>
            </a:xfrm>
          </p:grpSpPr>
          <p:pic>
            <p:nvPicPr>
              <p:cNvPr id="40" name="图片 39" descr="图表, 条形图&#10;&#10;描述已自动生成">
                <a:extLst>
                  <a:ext uri="{FF2B5EF4-FFF2-40B4-BE49-F238E27FC236}">
                    <a16:creationId xmlns:a16="http://schemas.microsoft.com/office/drawing/2014/main" id="{7D507105-5C74-47D9-9E39-89C8BC008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871" t="8319" r="1730" b="3506"/>
              <a:stretch/>
            </p:blipFill>
            <p:spPr>
              <a:xfrm>
                <a:off x="4895749" y="4068231"/>
                <a:ext cx="2070000" cy="1262256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FD841A46-058E-485F-BA02-D3652D281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5749" y="557313"/>
                <a:ext cx="2070000" cy="2070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  <p:pic>
            <p:nvPicPr>
              <p:cNvPr id="58" name="图片 57" descr="图表, 条形图&#10;&#10;描述已自动生成">
                <a:extLst>
                  <a:ext uri="{FF2B5EF4-FFF2-40B4-BE49-F238E27FC236}">
                    <a16:creationId xmlns:a16="http://schemas.microsoft.com/office/drawing/2014/main" id="{3163EEBB-D950-413C-9858-B4BDAE242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895749" y="2683139"/>
                <a:ext cx="2070000" cy="1380000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77E76F24-B3A8-43EC-9DDA-AF27CC5086EE}"/>
                </a:ext>
              </a:extLst>
            </p:cNvPr>
            <p:cNvGrpSpPr/>
            <p:nvPr/>
          </p:nvGrpSpPr>
          <p:grpSpPr>
            <a:xfrm>
              <a:off x="6978958" y="557313"/>
              <a:ext cx="2070000" cy="4773174"/>
              <a:chOff x="7175593" y="557313"/>
              <a:chExt cx="2070000" cy="4773174"/>
            </a:xfrm>
          </p:grpSpPr>
          <p:pic>
            <p:nvPicPr>
              <p:cNvPr id="38" name="图片 37" descr="图表, 条形图&#10;&#10;描述已自动生成">
                <a:extLst>
                  <a:ext uri="{FF2B5EF4-FFF2-40B4-BE49-F238E27FC236}">
                    <a16:creationId xmlns:a16="http://schemas.microsoft.com/office/drawing/2014/main" id="{DF3A4D56-2A96-44DC-9482-3FEBFEF9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121" t="8761" r="1939" b="3351"/>
              <a:stretch/>
            </p:blipFill>
            <p:spPr>
              <a:xfrm>
                <a:off x="7175593" y="4066314"/>
                <a:ext cx="2070000" cy="1264173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  <p:pic>
            <p:nvPicPr>
              <p:cNvPr id="60" name="图片 59" descr="图表, 直方图&#10;&#10;描述已自动生成">
                <a:extLst>
                  <a:ext uri="{FF2B5EF4-FFF2-40B4-BE49-F238E27FC236}">
                    <a16:creationId xmlns:a16="http://schemas.microsoft.com/office/drawing/2014/main" id="{022BE8F3-E79E-45C4-8AFC-4AB40B3C2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175593" y="2683139"/>
                <a:ext cx="2070000" cy="1380000"/>
              </a:xfrm>
              <a:prstGeom prst="rect">
                <a:avLst/>
              </a:prstGeom>
              <a:ln>
                <a:noFill/>
              </a:ln>
              <a:effectLst>
                <a:outerShdw blurRad="63500" sx="101000" sy="101000" algn="ctr" rotWithShape="0">
                  <a:prstClr val="black">
                    <a:alpha val="10000"/>
                  </a:prstClr>
                </a:outerShdw>
              </a:effectLst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8C0BDE6F-9169-4DA7-A78C-60B1A9A7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75593" y="557313"/>
                <a:ext cx="2070000" cy="2070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</p:grpSp>
      </p:grpSp>
      <p:sp>
        <p:nvSpPr>
          <p:cNvPr id="76" name="椭圆 75">
            <a:extLst>
              <a:ext uri="{FF2B5EF4-FFF2-40B4-BE49-F238E27FC236}">
                <a16:creationId xmlns:a16="http://schemas.microsoft.com/office/drawing/2014/main" id="{956E33FD-5BDC-491C-9218-EA470D61E7DC}"/>
              </a:ext>
            </a:extLst>
          </p:cNvPr>
          <p:cNvSpPr/>
          <p:nvPr/>
        </p:nvSpPr>
        <p:spPr>
          <a:xfrm rot="18903099">
            <a:off x="1008143" y="2514140"/>
            <a:ext cx="651921" cy="450457"/>
          </a:xfrm>
          <a:prstGeom prst="ellipse">
            <a:avLst/>
          </a:pr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09318"/>
                      <a:gd name="connsiteY0" fmla="*/ 210510 h 421019"/>
                      <a:gd name="connsiteX1" fmla="*/ 304659 w 609318"/>
                      <a:gd name="connsiteY1" fmla="*/ 0 h 421019"/>
                      <a:gd name="connsiteX2" fmla="*/ 609318 w 609318"/>
                      <a:gd name="connsiteY2" fmla="*/ 210510 h 421019"/>
                      <a:gd name="connsiteX3" fmla="*/ 304659 w 609318"/>
                      <a:gd name="connsiteY3" fmla="*/ 421020 h 421019"/>
                      <a:gd name="connsiteX4" fmla="*/ 0 w 609318"/>
                      <a:gd name="connsiteY4" fmla="*/ 210510 h 421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318" h="421019" extrusionOk="0">
                        <a:moveTo>
                          <a:pt x="0" y="210510"/>
                        </a:moveTo>
                        <a:cubicBezTo>
                          <a:pt x="-39889" y="69645"/>
                          <a:pt x="120613" y="5925"/>
                          <a:pt x="304659" y="0"/>
                        </a:cubicBezTo>
                        <a:cubicBezTo>
                          <a:pt x="479195" y="1321"/>
                          <a:pt x="603095" y="94447"/>
                          <a:pt x="609318" y="210510"/>
                        </a:cubicBezTo>
                        <a:cubicBezTo>
                          <a:pt x="590180" y="345460"/>
                          <a:pt x="468404" y="445971"/>
                          <a:pt x="304659" y="421020"/>
                        </a:cubicBezTo>
                        <a:cubicBezTo>
                          <a:pt x="116126" y="409928"/>
                          <a:pt x="8273" y="330724"/>
                          <a:pt x="0" y="2105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2A6FAB79-D86A-4C5D-9C4D-AD4FBA54A622}"/>
              </a:ext>
            </a:extLst>
          </p:cNvPr>
          <p:cNvSpPr/>
          <p:nvPr/>
        </p:nvSpPr>
        <p:spPr>
          <a:xfrm rot="18903099">
            <a:off x="4166340" y="1208937"/>
            <a:ext cx="531080" cy="728254"/>
          </a:xfrm>
          <a:prstGeom prst="ellipse">
            <a:avLst/>
          </a:pr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09318"/>
                      <a:gd name="connsiteY0" fmla="*/ 210510 h 421019"/>
                      <a:gd name="connsiteX1" fmla="*/ 304659 w 609318"/>
                      <a:gd name="connsiteY1" fmla="*/ 0 h 421019"/>
                      <a:gd name="connsiteX2" fmla="*/ 609318 w 609318"/>
                      <a:gd name="connsiteY2" fmla="*/ 210510 h 421019"/>
                      <a:gd name="connsiteX3" fmla="*/ 304659 w 609318"/>
                      <a:gd name="connsiteY3" fmla="*/ 421020 h 421019"/>
                      <a:gd name="connsiteX4" fmla="*/ 0 w 609318"/>
                      <a:gd name="connsiteY4" fmla="*/ 210510 h 421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318" h="421019" extrusionOk="0">
                        <a:moveTo>
                          <a:pt x="0" y="210510"/>
                        </a:moveTo>
                        <a:cubicBezTo>
                          <a:pt x="-39889" y="69645"/>
                          <a:pt x="120613" y="5925"/>
                          <a:pt x="304659" y="0"/>
                        </a:cubicBezTo>
                        <a:cubicBezTo>
                          <a:pt x="479195" y="1321"/>
                          <a:pt x="603095" y="94447"/>
                          <a:pt x="609318" y="210510"/>
                        </a:cubicBezTo>
                        <a:cubicBezTo>
                          <a:pt x="590180" y="345460"/>
                          <a:pt x="468404" y="445971"/>
                          <a:pt x="304659" y="421020"/>
                        </a:cubicBezTo>
                        <a:cubicBezTo>
                          <a:pt x="116126" y="409928"/>
                          <a:pt x="8273" y="330724"/>
                          <a:pt x="0" y="2105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68BBDD6-944E-416B-A274-49E3B877A9C3}"/>
              </a:ext>
            </a:extLst>
          </p:cNvPr>
          <p:cNvCxnSpPr>
            <a:cxnSpLocks/>
          </p:cNvCxnSpPr>
          <p:nvPr/>
        </p:nvCxnSpPr>
        <p:spPr>
          <a:xfrm>
            <a:off x="406392" y="520223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6BFAD565-41A9-4EF0-98FE-85E63B130915}"/>
              </a:ext>
            </a:extLst>
          </p:cNvPr>
          <p:cNvCxnSpPr>
            <a:cxnSpLocks/>
          </p:cNvCxnSpPr>
          <p:nvPr/>
        </p:nvCxnSpPr>
        <p:spPr>
          <a:xfrm>
            <a:off x="3373429" y="522128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0E07DB1-6310-4062-9709-572FA00036F8}"/>
              </a:ext>
            </a:extLst>
          </p:cNvPr>
          <p:cNvCxnSpPr>
            <a:cxnSpLocks/>
          </p:cNvCxnSpPr>
          <p:nvPr/>
        </p:nvCxnSpPr>
        <p:spPr>
          <a:xfrm>
            <a:off x="6240454" y="522128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BEB65FD3-E7EC-4763-9503-FA8754844793}"/>
              </a:ext>
            </a:extLst>
          </p:cNvPr>
          <p:cNvCxnSpPr>
            <a:cxnSpLocks/>
          </p:cNvCxnSpPr>
          <p:nvPr/>
        </p:nvCxnSpPr>
        <p:spPr>
          <a:xfrm>
            <a:off x="9053504" y="522128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4AB8024-5B2C-4783-85E4-D52926DA2CC7}"/>
              </a:ext>
            </a:extLst>
          </p:cNvPr>
          <p:cNvCxnSpPr>
            <a:cxnSpLocks/>
          </p:cNvCxnSpPr>
          <p:nvPr/>
        </p:nvCxnSpPr>
        <p:spPr>
          <a:xfrm>
            <a:off x="9251950" y="5367337"/>
            <a:ext cx="200025" cy="0"/>
          </a:xfrm>
          <a:prstGeom prst="line">
            <a:avLst/>
          </a:prstGeom>
          <a:ln w="25400">
            <a:solidFill>
              <a:srgbClr val="9F47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3F8B3EF-E1AF-440B-B634-BE3F51E732E3}"/>
              </a:ext>
            </a:extLst>
          </p:cNvPr>
          <p:cNvCxnSpPr>
            <a:cxnSpLocks/>
          </p:cNvCxnSpPr>
          <p:nvPr/>
        </p:nvCxnSpPr>
        <p:spPr>
          <a:xfrm>
            <a:off x="6438900" y="5532437"/>
            <a:ext cx="200025" cy="0"/>
          </a:xfrm>
          <a:prstGeom prst="line">
            <a:avLst/>
          </a:prstGeom>
          <a:ln w="25400">
            <a:solidFill>
              <a:srgbClr val="9F47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6E7C4B40-0781-4683-868B-6146F59573EF}"/>
              </a:ext>
            </a:extLst>
          </p:cNvPr>
          <p:cNvCxnSpPr>
            <a:cxnSpLocks/>
          </p:cNvCxnSpPr>
          <p:nvPr/>
        </p:nvCxnSpPr>
        <p:spPr>
          <a:xfrm>
            <a:off x="3433763" y="5377655"/>
            <a:ext cx="338137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A9946014-4D03-4DF2-AD3D-DE3CBF981805}"/>
              </a:ext>
            </a:extLst>
          </p:cNvPr>
          <p:cNvCxnSpPr>
            <a:cxnSpLocks/>
          </p:cNvCxnSpPr>
          <p:nvPr/>
        </p:nvCxnSpPr>
        <p:spPr>
          <a:xfrm>
            <a:off x="490538" y="5368924"/>
            <a:ext cx="314325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710E15E0-D0D1-4F6A-A1E0-78C68A0D3E04}"/>
              </a:ext>
            </a:extLst>
          </p:cNvPr>
          <p:cNvCxnSpPr>
            <a:cxnSpLocks/>
          </p:cNvCxnSpPr>
          <p:nvPr/>
        </p:nvCxnSpPr>
        <p:spPr>
          <a:xfrm>
            <a:off x="406392" y="5516561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36FF50BC-F0FC-494D-9C6A-334EB5050E0F}"/>
              </a:ext>
            </a:extLst>
          </p:cNvPr>
          <p:cNvCxnSpPr>
            <a:cxnSpLocks/>
          </p:cNvCxnSpPr>
          <p:nvPr/>
        </p:nvCxnSpPr>
        <p:spPr>
          <a:xfrm>
            <a:off x="6240454" y="537368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7DCE38BE-A789-4BEE-9659-2D5BD779D5D8}"/>
              </a:ext>
            </a:extLst>
          </p:cNvPr>
          <p:cNvCxnSpPr>
            <a:cxnSpLocks/>
          </p:cNvCxnSpPr>
          <p:nvPr/>
        </p:nvCxnSpPr>
        <p:spPr>
          <a:xfrm>
            <a:off x="9053504" y="5516561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21AC89A-82CB-43E2-8CB3-44636C646174}"/>
              </a:ext>
            </a:extLst>
          </p:cNvPr>
          <p:cNvCxnSpPr>
            <a:cxnSpLocks/>
          </p:cNvCxnSpPr>
          <p:nvPr/>
        </p:nvCxnSpPr>
        <p:spPr>
          <a:xfrm>
            <a:off x="3373429" y="568131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8C073A8-CBE5-4BCB-BE45-7CC8C35FB1A7}"/>
              </a:ext>
            </a:extLst>
          </p:cNvPr>
          <p:cNvCxnSpPr>
            <a:cxnSpLocks/>
          </p:cNvCxnSpPr>
          <p:nvPr/>
        </p:nvCxnSpPr>
        <p:spPr>
          <a:xfrm>
            <a:off x="3636169" y="5977879"/>
            <a:ext cx="135731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4299F699-775D-4E7E-B9CE-EC7380D406CA}"/>
              </a:ext>
            </a:extLst>
          </p:cNvPr>
          <p:cNvCxnSpPr>
            <a:cxnSpLocks/>
          </p:cNvCxnSpPr>
          <p:nvPr/>
        </p:nvCxnSpPr>
        <p:spPr>
          <a:xfrm>
            <a:off x="676275" y="5802311"/>
            <a:ext cx="128588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C1500B03-8C7E-4DE4-9752-C08976A74667}"/>
              </a:ext>
            </a:extLst>
          </p:cNvPr>
          <p:cNvCxnSpPr>
            <a:cxnSpLocks/>
          </p:cNvCxnSpPr>
          <p:nvPr/>
        </p:nvCxnSpPr>
        <p:spPr>
          <a:xfrm>
            <a:off x="477039" y="5659436"/>
            <a:ext cx="327824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97DB2126-8D8E-4B8C-A0CA-3036B829224F}"/>
              </a:ext>
            </a:extLst>
          </p:cNvPr>
          <p:cNvCxnSpPr>
            <a:cxnSpLocks/>
          </p:cNvCxnSpPr>
          <p:nvPr/>
        </p:nvCxnSpPr>
        <p:spPr>
          <a:xfrm>
            <a:off x="3373429" y="6133754"/>
            <a:ext cx="398471" cy="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C2EC2F75-1DF6-4C37-AB4F-E8D08E28FA1C}"/>
              </a:ext>
            </a:extLst>
          </p:cNvPr>
          <p:cNvCxnSpPr>
            <a:cxnSpLocks/>
          </p:cNvCxnSpPr>
          <p:nvPr/>
        </p:nvCxnSpPr>
        <p:spPr>
          <a:xfrm>
            <a:off x="3433763" y="6419504"/>
            <a:ext cx="338137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070AC98E-6CB0-492F-91FE-09C746D6DADD}"/>
              </a:ext>
            </a:extLst>
          </p:cNvPr>
          <p:cNvCxnSpPr>
            <a:cxnSpLocks/>
          </p:cNvCxnSpPr>
          <p:nvPr/>
        </p:nvCxnSpPr>
        <p:spPr>
          <a:xfrm>
            <a:off x="6322219" y="5681317"/>
            <a:ext cx="316706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229A1913-8BC7-4C3F-AD24-AA75B456D59F}"/>
              </a:ext>
            </a:extLst>
          </p:cNvPr>
          <p:cNvCxnSpPr>
            <a:cxnSpLocks/>
          </p:cNvCxnSpPr>
          <p:nvPr/>
        </p:nvCxnSpPr>
        <p:spPr>
          <a:xfrm>
            <a:off x="9121775" y="5665442"/>
            <a:ext cx="330200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B55567E0-79A1-449E-A88E-F3B36CC68C83}"/>
              </a:ext>
            </a:extLst>
          </p:cNvPr>
          <p:cNvCxnSpPr>
            <a:cxnSpLocks/>
          </p:cNvCxnSpPr>
          <p:nvPr/>
        </p:nvCxnSpPr>
        <p:spPr>
          <a:xfrm>
            <a:off x="9226550" y="5811490"/>
            <a:ext cx="225425" cy="0"/>
          </a:xfrm>
          <a:prstGeom prst="line">
            <a:avLst/>
          </a:prstGeom>
          <a:ln w="25400">
            <a:solidFill>
              <a:srgbClr val="9F47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262F40C7-2069-4D89-AA15-94885CEB6AC0}"/>
              </a:ext>
            </a:extLst>
          </p:cNvPr>
          <p:cNvCxnSpPr>
            <a:cxnSpLocks/>
          </p:cNvCxnSpPr>
          <p:nvPr/>
        </p:nvCxnSpPr>
        <p:spPr>
          <a:xfrm>
            <a:off x="6438900" y="5977879"/>
            <a:ext cx="200025" cy="0"/>
          </a:xfrm>
          <a:prstGeom prst="line">
            <a:avLst/>
          </a:prstGeom>
          <a:ln w="25400">
            <a:solidFill>
              <a:srgbClr val="9F47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B8590D84-66D8-4D05-904C-6057B3AA466F}"/>
              </a:ext>
            </a:extLst>
          </p:cNvPr>
          <p:cNvCxnSpPr>
            <a:cxnSpLocks/>
          </p:cNvCxnSpPr>
          <p:nvPr/>
        </p:nvCxnSpPr>
        <p:spPr>
          <a:xfrm>
            <a:off x="6219825" y="6425208"/>
            <a:ext cx="419100" cy="0"/>
          </a:xfrm>
          <a:prstGeom prst="line">
            <a:avLst/>
          </a:prstGeom>
          <a:ln w="25400">
            <a:solidFill>
              <a:srgbClr val="9F47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3DF51064-0FE8-4D0B-ADF1-38562A65671F}"/>
              </a:ext>
            </a:extLst>
          </p:cNvPr>
          <p:cNvCxnSpPr>
            <a:cxnSpLocks/>
          </p:cNvCxnSpPr>
          <p:nvPr/>
        </p:nvCxnSpPr>
        <p:spPr>
          <a:xfrm>
            <a:off x="9017000" y="6133754"/>
            <a:ext cx="434975" cy="0"/>
          </a:xfrm>
          <a:prstGeom prst="line">
            <a:avLst/>
          </a:prstGeom>
          <a:ln w="25400">
            <a:solidFill>
              <a:srgbClr val="9F47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E3161C09-97AB-4F06-83B3-E7E473638527}"/>
              </a:ext>
            </a:extLst>
          </p:cNvPr>
          <p:cNvCxnSpPr>
            <a:cxnSpLocks/>
          </p:cNvCxnSpPr>
          <p:nvPr/>
        </p:nvCxnSpPr>
        <p:spPr>
          <a:xfrm>
            <a:off x="9121775" y="6419504"/>
            <a:ext cx="330200" cy="0"/>
          </a:xfrm>
          <a:prstGeom prst="line">
            <a:avLst/>
          </a:prstGeom>
          <a:ln w="25400">
            <a:solidFill>
              <a:srgbClr val="FFB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592141A1-A5E9-4A34-84E9-3004A124D00B}"/>
              </a:ext>
            </a:extLst>
          </p:cNvPr>
          <p:cNvCxnSpPr>
            <a:cxnSpLocks/>
          </p:cNvCxnSpPr>
          <p:nvPr/>
        </p:nvCxnSpPr>
        <p:spPr>
          <a:xfrm>
            <a:off x="406392" y="6125815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900B41EB-111B-4842-BD4C-9F98E1A9A9E1}"/>
              </a:ext>
            </a:extLst>
          </p:cNvPr>
          <p:cNvCxnSpPr>
            <a:cxnSpLocks/>
          </p:cNvCxnSpPr>
          <p:nvPr/>
        </p:nvCxnSpPr>
        <p:spPr>
          <a:xfrm>
            <a:off x="3373429" y="5532437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14F626F7-D6D5-44B9-927F-34D8E5F0C751}"/>
              </a:ext>
            </a:extLst>
          </p:cNvPr>
          <p:cNvCxnSpPr>
            <a:cxnSpLocks/>
          </p:cNvCxnSpPr>
          <p:nvPr/>
        </p:nvCxnSpPr>
        <p:spPr>
          <a:xfrm>
            <a:off x="6240454" y="6133754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0D0DFFE9-2CAE-4855-8943-81735215C553}"/>
              </a:ext>
            </a:extLst>
          </p:cNvPr>
          <p:cNvCxnSpPr>
            <a:cxnSpLocks/>
          </p:cNvCxnSpPr>
          <p:nvPr/>
        </p:nvCxnSpPr>
        <p:spPr>
          <a:xfrm>
            <a:off x="9053504" y="5977879"/>
            <a:ext cx="39847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椭圆 178">
            <a:extLst>
              <a:ext uri="{FF2B5EF4-FFF2-40B4-BE49-F238E27FC236}">
                <a16:creationId xmlns:a16="http://schemas.microsoft.com/office/drawing/2014/main" id="{9D696A5A-0832-455E-822B-CD33ABE17E3E}"/>
              </a:ext>
            </a:extLst>
          </p:cNvPr>
          <p:cNvSpPr/>
          <p:nvPr/>
        </p:nvSpPr>
        <p:spPr>
          <a:xfrm>
            <a:off x="5296397" y="552789"/>
            <a:ext cx="7236000" cy="983495"/>
          </a:xfrm>
          <a:prstGeom prst="ellipse">
            <a:avLst/>
          </a:prstGeom>
          <a:gradFill>
            <a:gsLst>
              <a:gs pos="100000">
                <a:schemeClr val="accent2">
                  <a:lumMod val="0"/>
                  <a:lumOff val="100000"/>
                  <a:alpha val="0"/>
                </a:schemeClr>
              </a:gs>
              <a:gs pos="76000">
                <a:srgbClr val="FFFFFF">
                  <a:alpha val="60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effectLst/>
        </p:spPr>
        <p:txBody>
          <a:bodyPr wrap="square" lIns="72000" tIns="72000" rIns="72000" bIns="72000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Clusters </a:t>
            </a:r>
            <a:r>
              <a:rPr lang="en-US" altLang="zh-CN" b="1" dirty="0">
                <a:solidFill>
                  <a:srgbClr val="C00000"/>
                </a:solidFill>
              </a:rPr>
              <a:t>aggregate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American cities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5595F058-0146-4D96-823B-928A9976079B}"/>
              </a:ext>
            </a:extLst>
          </p:cNvPr>
          <p:cNvSpPr/>
          <p:nvPr/>
        </p:nvSpPr>
        <p:spPr>
          <a:xfrm>
            <a:off x="5296397" y="912981"/>
            <a:ext cx="7236000" cy="1373008"/>
          </a:xfrm>
          <a:prstGeom prst="ellipse">
            <a:avLst/>
          </a:prstGeom>
          <a:gradFill>
            <a:gsLst>
              <a:gs pos="100000">
                <a:schemeClr val="accent2">
                  <a:lumMod val="0"/>
                  <a:lumOff val="100000"/>
                  <a:alpha val="0"/>
                </a:schemeClr>
              </a:gs>
              <a:gs pos="76000">
                <a:srgbClr val="FFFFFF">
                  <a:alpha val="60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effectLst/>
        </p:spPr>
        <p:txBody>
          <a:bodyPr wrap="square" lIns="72000" tIns="72000" rIns="72000" bIns="72000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4A9B82"/>
                </a:solidFill>
              </a:rPr>
              <a:t>Restaurant, fast-food, cold drink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en-US" altLang="zh-CN" b="1" dirty="0">
                <a:solidFill>
                  <a:srgbClr val="4A9B82"/>
                </a:solidFill>
              </a:rPr>
              <a:t> </a:t>
            </a:r>
            <a:r>
              <a:rPr lang="en-US" altLang="zh-CN" b="1" dirty="0" err="1">
                <a:solidFill>
                  <a:srgbClr val="4A9B82"/>
                </a:solidFill>
              </a:rPr>
              <a:t>ou-tdoors</a:t>
            </a:r>
            <a:r>
              <a:rPr lang="en-US" altLang="zh-CN" b="1" dirty="0">
                <a:solidFill>
                  <a:srgbClr val="4A9B82"/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venues are highly need in all cities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A032F132-D42B-46D0-87C5-4F07C190B51C}"/>
              </a:ext>
            </a:extLst>
          </p:cNvPr>
          <p:cNvSpPr/>
          <p:nvPr/>
        </p:nvSpPr>
        <p:spPr>
          <a:xfrm>
            <a:off x="5296397" y="1549444"/>
            <a:ext cx="7236000" cy="1373008"/>
          </a:xfrm>
          <a:prstGeom prst="ellipse">
            <a:avLst/>
          </a:prstGeom>
          <a:gradFill>
            <a:gsLst>
              <a:gs pos="100000">
                <a:schemeClr val="accent2">
                  <a:lumMod val="0"/>
                  <a:lumOff val="100000"/>
                  <a:alpha val="0"/>
                </a:schemeClr>
              </a:gs>
              <a:gs pos="76000">
                <a:srgbClr val="FFFFFF">
                  <a:alpha val="60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effectLst/>
        </p:spPr>
        <p:txBody>
          <a:bodyPr wrap="square" lIns="72000" tIns="72000" rIns="72000" bIns="72000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9900"/>
                </a:solidFill>
              </a:rPr>
              <a:t>Gyms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altLang="zh-CN" b="1" dirty="0">
                <a:solidFill>
                  <a:srgbClr val="FF9900"/>
                </a:solidFill>
              </a:rPr>
              <a:t>nightlife venues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more popular in </a:t>
            </a:r>
            <a:r>
              <a:rPr lang="en-US" altLang="zh-CN" b="1" dirty="0">
                <a:solidFill>
                  <a:srgbClr val="FF9900"/>
                </a:solidFill>
              </a:rPr>
              <a:t>American cities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though Beijing also has a less fraction of nightlife venues.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9490AE1B-3276-490E-9F7D-272F743E44C3}"/>
              </a:ext>
            </a:extLst>
          </p:cNvPr>
          <p:cNvSpPr/>
          <p:nvPr/>
        </p:nvSpPr>
        <p:spPr>
          <a:xfrm>
            <a:off x="5296397" y="2533218"/>
            <a:ext cx="7236000" cy="983495"/>
          </a:xfrm>
          <a:prstGeom prst="ellipse">
            <a:avLst/>
          </a:prstGeom>
          <a:gradFill>
            <a:gsLst>
              <a:gs pos="100000">
                <a:schemeClr val="accent2">
                  <a:lumMod val="0"/>
                  <a:lumOff val="100000"/>
                  <a:alpha val="0"/>
                </a:schemeClr>
              </a:gs>
              <a:gs pos="76000">
                <a:srgbClr val="FFFFFF">
                  <a:alpha val="60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effectLst/>
        </p:spPr>
        <p:txBody>
          <a:bodyPr wrap="square" lIns="72000" tIns="72000" rIns="72000" bIns="72000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9F478E"/>
                </a:solidFill>
              </a:rPr>
              <a:t>Hotel, metro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altLang="zh-CN" b="1" dirty="0">
                <a:solidFill>
                  <a:srgbClr val="9F478E"/>
                </a:solidFill>
              </a:rPr>
              <a:t>shopping malls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more needed in </a:t>
            </a:r>
            <a:r>
              <a:rPr lang="en-US" altLang="zh-CN" b="1" dirty="0">
                <a:solidFill>
                  <a:srgbClr val="9F478E"/>
                </a:solidFill>
              </a:rPr>
              <a:t>Chinese cities</a:t>
            </a:r>
            <a:endParaRPr lang="zh-CN" altLang="en-US" b="1" dirty="0">
              <a:solidFill>
                <a:srgbClr val="9F478E"/>
              </a:solidFill>
            </a:endParaRPr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C253A028-D246-46BE-936C-B30BC5F5E319}"/>
              </a:ext>
            </a:extLst>
          </p:cNvPr>
          <p:cNvSpPr/>
          <p:nvPr/>
        </p:nvSpPr>
        <p:spPr>
          <a:xfrm>
            <a:off x="5296397" y="3144900"/>
            <a:ext cx="7236000" cy="983495"/>
          </a:xfrm>
          <a:prstGeom prst="ellipse">
            <a:avLst/>
          </a:prstGeom>
          <a:gradFill>
            <a:gsLst>
              <a:gs pos="100000">
                <a:schemeClr val="accent2">
                  <a:lumMod val="0"/>
                  <a:lumOff val="100000"/>
                  <a:alpha val="0"/>
                </a:schemeClr>
              </a:gs>
              <a:gs pos="76000">
                <a:srgbClr val="FFFFFF">
                  <a:alpha val="60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effectLst/>
        </p:spPr>
        <p:txBody>
          <a:bodyPr wrap="square" lIns="72000" tIns="72000" rIns="72000" bIns="72000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unique feature of 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Washington DC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abundant 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liquor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venues.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0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97" grpId="0" animBg="1"/>
      <p:bldP spid="179" grpId="0" animBg="1"/>
      <p:bldP spid="180" grpId="0" animBg="1"/>
      <p:bldP spid="181" grpId="0" animBg="1"/>
      <p:bldP spid="182" grpId="0" animBg="1"/>
      <p:bldP spid="183" grpId="0" animBg="1"/>
    </p:bldLst>
  </p:timing>
</p:sld>
</file>

<file path=ppt/theme/theme1.xml><?xml version="1.0" encoding="utf-8"?>
<a:theme xmlns:a="http://schemas.openxmlformats.org/drawingml/2006/main" name="BohemianVTI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odern love avenir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4963</TotalTime>
  <Words>762</Words>
  <Application>Microsoft Office PowerPoint</Application>
  <PresentationFormat>宽屏</PresentationFormat>
  <Paragraphs>101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DengXian</vt:lpstr>
      <vt:lpstr>DengXian</vt:lpstr>
      <vt:lpstr>Arial</vt:lpstr>
      <vt:lpstr>BohemianVTI</vt:lpstr>
      <vt:lpstr>CULTURE VS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vs Functions: A Comparison among Capitals and Financial Centers between USA and China</dc:title>
  <dc:creator>Yuzhe Sun</dc:creator>
  <cp:lastModifiedBy>Yuzhe Sun</cp:lastModifiedBy>
  <cp:revision>343</cp:revision>
  <dcterms:created xsi:type="dcterms:W3CDTF">2021-01-28T07:51:27Z</dcterms:created>
  <dcterms:modified xsi:type="dcterms:W3CDTF">2021-02-01T06:43:31Z</dcterms:modified>
</cp:coreProperties>
</file>